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46"/>
  </p:notesMasterIdLst>
  <p:handoutMasterIdLst>
    <p:handoutMasterId r:id="rId47"/>
  </p:handoutMasterIdLst>
  <p:sldIdLst>
    <p:sldId id="332" r:id="rId5"/>
    <p:sldId id="345" r:id="rId6"/>
    <p:sldId id="344" r:id="rId7"/>
    <p:sldId id="364" r:id="rId8"/>
    <p:sldId id="366" r:id="rId9"/>
    <p:sldId id="368" r:id="rId10"/>
    <p:sldId id="370" r:id="rId11"/>
    <p:sldId id="372" r:id="rId12"/>
    <p:sldId id="373" r:id="rId13"/>
    <p:sldId id="376" r:id="rId14"/>
    <p:sldId id="374" r:id="rId15"/>
    <p:sldId id="375" r:id="rId16"/>
    <p:sldId id="333" r:id="rId17"/>
    <p:sldId id="270" r:id="rId18"/>
    <p:sldId id="349" r:id="rId19"/>
    <p:sldId id="347" r:id="rId20"/>
    <p:sldId id="336" r:id="rId21"/>
    <p:sldId id="339" r:id="rId22"/>
    <p:sldId id="350" r:id="rId23"/>
    <p:sldId id="348" r:id="rId24"/>
    <p:sldId id="356" r:id="rId25"/>
    <p:sldId id="355" r:id="rId26"/>
    <p:sldId id="352" r:id="rId27"/>
    <p:sldId id="359" r:id="rId28"/>
    <p:sldId id="360" r:id="rId29"/>
    <p:sldId id="358" r:id="rId30"/>
    <p:sldId id="361" r:id="rId31"/>
    <p:sldId id="362" r:id="rId32"/>
    <p:sldId id="377" r:id="rId33"/>
    <p:sldId id="380" r:id="rId34"/>
    <p:sldId id="298" r:id="rId35"/>
    <p:sldId id="378" r:id="rId36"/>
    <p:sldId id="379" r:id="rId37"/>
    <p:sldId id="382" r:id="rId38"/>
    <p:sldId id="385" r:id="rId39"/>
    <p:sldId id="394" r:id="rId40"/>
    <p:sldId id="391" r:id="rId41"/>
    <p:sldId id="393" r:id="rId42"/>
    <p:sldId id="389" r:id="rId43"/>
    <p:sldId id="285" r:id="rId44"/>
    <p:sldId id="265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A8479"/>
    <a:srgbClr val="0000FF"/>
    <a:srgbClr val="FFEEAD"/>
    <a:srgbClr val="BD0035"/>
    <a:srgbClr val="002060"/>
    <a:srgbClr val="D9D9D9"/>
    <a:srgbClr val="F0F0F0"/>
    <a:srgbClr val="44546A"/>
    <a:srgbClr val="E9E2D3"/>
    <a:srgbClr val="6D537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CC49DAD-6664-40DF-85EF-DAA54805FB6C}" v="667" dt="2023-02-26T07:00:42.97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2092" autoAdjust="0"/>
  </p:normalViewPr>
  <p:slideViewPr>
    <p:cSldViewPr snapToGrid="0">
      <p:cViewPr varScale="1">
        <p:scale>
          <a:sx n="64" d="100"/>
          <a:sy n="64" d="100"/>
        </p:scale>
        <p:origin x="1320" y="6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handoutMaster" Target="handoutMasters/handoutMaster1.xml"/><Relationship Id="rId50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microsoft.com/office/2015/10/relationships/revisionInfo" Target="revisionInfo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UYNH Minh Phuong" userId="S::mphuynh.2022@mitb.smu.edu.sg::67204cf2-01f1-4f2d-a8ff-3e034ee0e756" providerId="AD" clId="Web-{3B374A24-6145-C7BC-5ECF-32A8E7019903}"/>
    <pc:docChg chg="addSld delSld modSld sldOrd">
      <pc:chgData name="HUYNH Minh Phuong" userId="S::mphuynh.2022@mitb.smu.edu.sg::67204cf2-01f1-4f2d-a8ff-3e034ee0e756" providerId="AD" clId="Web-{3B374A24-6145-C7BC-5ECF-32A8E7019903}" dt="2023-01-17T17:11:02.782" v="346" actId="20577"/>
      <pc:docMkLst>
        <pc:docMk/>
      </pc:docMkLst>
      <pc:sldChg chg="modSp">
        <pc:chgData name="HUYNH Minh Phuong" userId="S::mphuynh.2022@mitb.smu.edu.sg::67204cf2-01f1-4f2d-a8ff-3e034ee0e756" providerId="AD" clId="Web-{3B374A24-6145-C7BC-5ECF-32A8E7019903}" dt="2023-01-17T17:04:08.334" v="296" actId="1076"/>
        <pc:sldMkLst>
          <pc:docMk/>
          <pc:sldMk cId="2378025793" sldId="336"/>
        </pc:sldMkLst>
        <pc:grpChg chg="mod">
          <ac:chgData name="HUYNH Minh Phuong" userId="S::mphuynh.2022@mitb.smu.edu.sg::67204cf2-01f1-4f2d-a8ff-3e034ee0e756" providerId="AD" clId="Web-{3B374A24-6145-C7BC-5ECF-32A8E7019903}" dt="2023-01-17T17:04:08.334" v="296" actId="1076"/>
          <ac:grpSpMkLst>
            <pc:docMk/>
            <pc:sldMk cId="2378025793" sldId="336"/>
            <ac:grpSpMk id="24" creationId="{2877EE61-5890-79B8-ECEE-353179739062}"/>
          </ac:grpSpMkLst>
        </pc:grpChg>
      </pc:sldChg>
      <pc:sldChg chg="new del">
        <pc:chgData name="HUYNH Minh Phuong" userId="S::mphuynh.2022@mitb.smu.edu.sg::67204cf2-01f1-4f2d-a8ff-3e034ee0e756" providerId="AD" clId="Web-{3B374A24-6145-C7BC-5ECF-32A8E7019903}" dt="2023-01-17T16:05:04.400" v="2"/>
        <pc:sldMkLst>
          <pc:docMk/>
          <pc:sldMk cId="427745104" sldId="381"/>
        </pc:sldMkLst>
      </pc:sldChg>
      <pc:sldChg chg="addSp delSp modSp add ord replId">
        <pc:chgData name="HUYNH Minh Phuong" userId="S::mphuynh.2022@mitb.smu.edu.sg::67204cf2-01f1-4f2d-a8ff-3e034ee0e756" providerId="AD" clId="Web-{3B374A24-6145-C7BC-5ECF-32A8E7019903}" dt="2023-01-17T16:21:24.784" v="74" actId="14100"/>
        <pc:sldMkLst>
          <pc:docMk/>
          <pc:sldMk cId="3826503848" sldId="382"/>
        </pc:sldMkLst>
        <pc:spChg chg="mod">
          <ac:chgData name="HUYNH Minh Phuong" userId="S::mphuynh.2022@mitb.smu.edu.sg::67204cf2-01f1-4f2d-a8ff-3e034ee0e756" providerId="AD" clId="Web-{3B374A24-6145-C7BC-5ECF-32A8E7019903}" dt="2023-01-17T16:17:02.184" v="39" actId="20577"/>
          <ac:spMkLst>
            <pc:docMk/>
            <pc:sldMk cId="3826503848" sldId="382"/>
            <ac:spMk id="2" creationId="{951BBA51-5B45-AB8B-4763-E07D8321598C}"/>
          </ac:spMkLst>
        </pc:spChg>
        <pc:spChg chg="add mod">
          <ac:chgData name="HUYNH Minh Phuong" userId="S::mphuynh.2022@mitb.smu.edu.sg::67204cf2-01f1-4f2d-a8ff-3e034ee0e756" providerId="AD" clId="Web-{3B374A24-6145-C7BC-5ECF-32A8E7019903}" dt="2023-01-17T16:18:46.936" v="71" actId="20577"/>
          <ac:spMkLst>
            <pc:docMk/>
            <pc:sldMk cId="3826503848" sldId="382"/>
            <ac:spMk id="4" creationId="{A9BCE7AE-4AEF-716C-08CE-B0B47CB2C2B6}"/>
          </ac:spMkLst>
        </pc:spChg>
        <pc:spChg chg="mod">
          <ac:chgData name="HUYNH Minh Phuong" userId="S::mphuynh.2022@mitb.smu.edu.sg::67204cf2-01f1-4f2d-a8ff-3e034ee0e756" providerId="AD" clId="Web-{3B374A24-6145-C7BC-5ECF-32A8E7019903}" dt="2023-01-17T16:14:03.164" v="13" actId="20577"/>
          <ac:spMkLst>
            <pc:docMk/>
            <pc:sldMk cId="3826503848" sldId="382"/>
            <ac:spMk id="38" creationId="{B61ADE51-C07C-699F-050C-E4DAE2DA3A55}"/>
          </ac:spMkLst>
        </pc:spChg>
        <pc:picChg chg="add mod">
          <ac:chgData name="HUYNH Minh Phuong" userId="S::mphuynh.2022@mitb.smu.edu.sg::67204cf2-01f1-4f2d-a8ff-3e034ee0e756" providerId="AD" clId="Web-{3B374A24-6145-C7BC-5ECF-32A8E7019903}" dt="2023-01-17T16:18:40.389" v="70" actId="14100"/>
          <ac:picMkLst>
            <pc:docMk/>
            <pc:sldMk cId="3826503848" sldId="382"/>
            <ac:picMk id="3" creationId="{3126A45A-ACE7-9CD6-6EE6-873207A95224}"/>
          </ac:picMkLst>
        </pc:picChg>
        <pc:picChg chg="add mod">
          <ac:chgData name="HUYNH Minh Phuong" userId="S::mphuynh.2022@mitb.smu.edu.sg::67204cf2-01f1-4f2d-a8ff-3e034ee0e756" providerId="AD" clId="Web-{3B374A24-6145-C7BC-5ECF-32A8E7019903}" dt="2023-01-17T16:21:24.784" v="74" actId="14100"/>
          <ac:picMkLst>
            <pc:docMk/>
            <pc:sldMk cId="3826503848" sldId="382"/>
            <ac:picMk id="6" creationId="{2C934C19-CA19-E82B-5938-36F7EDFDAC22}"/>
          </ac:picMkLst>
        </pc:picChg>
        <pc:picChg chg="del">
          <ac:chgData name="HUYNH Minh Phuong" userId="S::mphuynh.2022@mitb.smu.edu.sg::67204cf2-01f1-4f2d-a8ff-3e034ee0e756" providerId="AD" clId="Web-{3B374A24-6145-C7BC-5ECF-32A8E7019903}" dt="2023-01-17T16:14:04.726" v="14"/>
          <ac:picMkLst>
            <pc:docMk/>
            <pc:sldMk cId="3826503848" sldId="382"/>
            <ac:picMk id="7" creationId="{CC796035-1719-6F8F-BFBF-953333CC1866}"/>
          </ac:picMkLst>
        </pc:picChg>
      </pc:sldChg>
      <pc:sldChg chg="new del">
        <pc:chgData name="HUYNH Minh Phuong" userId="S::mphuynh.2022@mitb.smu.edu.sg::67204cf2-01f1-4f2d-a8ff-3e034ee0e756" providerId="AD" clId="Web-{3B374A24-6145-C7BC-5ECF-32A8E7019903}" dt="2023-01-17T16:24:08.898" v="79"/>
        <pc:sldMkLst>
          <pc:docMk/>
          <pc:sldMk cId="4029343097" sldId="383"/>
        </pc:sldMkLst>
      </pc:sldChg>
      <pc:sldChg chg="new del">
        <pc:chgData name="HUYNH Minh Phuong" userId="S::mphuynh.2022@mitb.smu.edu.sg::67204cf2-01f1-4f2d-a8ff-3e034ee0e756" providerId="AD" clId="Web-{3B374A24-6145-C7BC-5ECF-32A8E7019903}" dt="2023-01-17T16:24:06.492" v="78"/>
        <pc:sldMkLst>
          <pc:docMk/>
          <pc:sldMk cId="3621237871" sldId="384"/>
        </pc:sldMkLst>
      </pc:sldChg>
      <pc:sldChg chg="addSp delSp modSp add replId">
        <pc:chgData name="HUYNH Minh Phuong" userId="S::mphuynh.2022@mitb.smu.edu.sg::67204cf2-01f1-4f2d-a8ff-3e034ee0e756" providerId="AD" clId="Web-{3B374A24-6145-C7BC-5ECF-32A8E7019903}" dt="2023-01-17T17:11:02.782" v="346" actId="20577"/>
        <pc:sldMkLst>
          <pc:docMk/>
          <pc:sldMk cId="2354285013" sldId="385"/>
        </pc:sldMkLst>
        <pc:spChg chg="mod">
          <ac:chgData name="HUYNH Minh Phuong" userId="S::mphuynh.2022@mitb.smu.edu.sg::67204cf2-01f1-4f2d-a8ff-3e034ee0e756" providerId="AD" clId="Web-{3B374A24-6145-C7BC-5ECF-32A8E7019903}" dt="2023-01-17T16:41:30.143" v="194" actId="20577"/>
          <ac:spMkLst>
            <pc:docMk/>
            <pc:sldMk cId="2354285013" sldId="385"/>
            <ac:spMk id="2" creationId="{951BBA51-5B45-AB8B-4763-E07D8321598C}"/>
          </ac:spMkLst>
        </pc:spChg>
        <pc:spChg chg="del mod">
          <ac:chgData name="HUYNH Minh Phuong" userId="S::mphuynh.2022@mitb.smu.edu.sg::67204cf2-01f1-4f2d-a8ff-3e034ee0e756" providerId="AD" clId="Web-{3B374A24-6145-C7BC-5ECF-32A8E7019903}" dt="2023-01-17T16:30:43.736" v="97"/>
          <ac:spMkLst>
            <pc:docMk/>
            <pc:sldMk cId="2354285013" sldId="385"/>
            <ac:spMk id="4" creationId="{A9BCE7AE-4AEF-716C-08CE-B0B47CB2C2B6}"/>
          </ac:spMkLst>
        </pc:spChg>
        <pc:spChg chg="add mod">
          <ac:chgData name="HUYNH Minh Phuong" userId="S::mphuynh.2022@mitb.smu.edu.sg::67204cf2-01f1-4f2d-a8ff-3e034ee0e756" providerId="AD" clId="Web-{3B374A24-6145-C7BC-5ECF-32A8E7019903}" dt="2023-01-17T17:11:02.782" v="346" actId="20577"/>
          <ac:spMkLst>
            <pc:docMk/>
            <pc:sldMk cId="2354285013" sldId="385"/>
            <ac:spMk id="8" creationId="{AACE1A76-4B7B-FD5E-F4E8-28B9BB62DDC0}"/>
          </ac:spMkLst>
        </pc:spChg>
        <pc:spChg chg="mod">
          <ac:chgData name="HUYNH Minh Phuong" userId="S::mphuynh.2022@mitb.smu.edu.sg::67204cf2-01f1-4f2d-a8ff-3e034ee0e756" providerId="AD" clId="Web-{3B374A24-6145-C7BC-5ECF-32A8E7019903}" dt="2023-01-17T16:48:42.342" v="198" actId="1076"/>
          <ac:spMkLst>
            <pc:docMk/>
            <pc:sldMk cId="2354285013" sldId="385"/>
            <ac:spMk id="38" creationId="{B61ADE51-C07C-699F-050C-E4DAE2DA3A55}"/>
          </ac:spMkLst>
        </pc:spChg>
        <pc:picChg chg="del">
          <ac:chgData name="HUYNH Minh Phuong" userId="S::mphuynh.2022@mitb.smu.edu.sg::67204cf2-01f1-4f2d-a8ff-3e034ee0e756" providerId="AD" clId="Web-{3B374A24-6145-C7BC-5ECF-32A8E7019903}" dt="2023-01-17T16:30:39.439" v="96"/>
          <ac:picMkLst>
            <pc:docMk/>
            <pc:sldMk cId="2354285013" sldId="385"/>
            <ac:picMk id="3" creationId="{3126A45A-ACE7-9CD6-6EE6-873207A95224}"/>
          </ac:picMkLst>
        </pc:picChg>
        <pc:picChg chg="del">
          <ac:chgData name="HUYNH Minh Phuong" userId="S::mphuynh.2022@mitb.smu.edu.sg::67204cf2-01f1-4f2d-a8ff-3e034ee0e756" providerId="AD" clId="Web-{3B374A24-6145-C7BC-5ECF-32A8E7019903}" dt="2023-01-17T16:24:25.554" v="88"/>
          <ac:picMkLst>
            <pc:docMk/>
            <pc:sldMk cId="2354285013" sldId="385"/>
            <ac:picMk id="6" creationId="{2C934C19-CA19-E82B-5938-36F7EDFDAC22}"/>
          </ac:picMkLst>
        </pc:picChg>
        <pc:picChg chg="add mod">
          <ac:chgData name="HUYNH Minh Phuong" userId="S::mphuynh.2022@mitb.smu.edu.sg::67204cf2-01f1-4f2d-a8ff-3e034ee0e756" providerId="AD" clId="Web-{3B374A24-6145-C7BC-5ECF-32A8E7019903}" dt="2023-01-17T16:30:10.282" v="92" actId="1076"/>
          <ac:picMkLst>
            <pc:docMk/>
            <pc:sldMk cId="2354285013" sldId="385"/>
            <ac:picMk id="7" creationId="{220E0461-6BC2-DC7A-A309-01094E41FD91}"/>
          </ac:picMkLst>
        </pc:picChg>
      </pc:sldChg>
      <pc:sldChg chg="new del">
        <pc:chgData name="HUYNH Minh Phuong" userId="S::mphuynh.2022@mitb.smu.edu.sg::67204cf2-01f1-4f2d-a8ff-3e034ee0e756" providerId="AD" clId="Web-{3B374A24-6145-C7BC-5ECF-32A8E7019903}" dt="2023-01-17T16:48:29.201" v="197"/>
        <pc:sldMkLst>
          <pc:docMk/>
          <pc:sldMk cId="3069372202" sldId="386"/>
        </pc:sldMkLst>
      </pc:sldChg>
      <pc:sldChg chg="addSp delSp modSp add replId">
        <pc:chgData name="HUYNH Minh Phuong" userId="S::mphuynh.2022@mitb.smu.edu.sg::67204cf2-01f1-4f2d-a8ff-3e034ee0e756" providerId="AD" clId="Web-{3B374A24-6145-C7BC-5ECF-32A8E7019903}" dt="2023-01-17T17:10:29.344" v="341" actId="14100"/>
        <pc:sldMkLst>
          <pc:docMk/>
          <pc:sldMk cId="750813898" sldId="387"/>
        </pc:sldMkLst>
        <pc:spChg chg="mod">
          <ac:chgData name="HUYNH Minh Phuong" userId="S::mphuynh.2022@mitb.smu.edu.sg::67204cf2-01f1-4f2d-a8ff-3e034ee0e756" providerId="AD" clId="Web-{3B374A24-6145-C7BC-5ECF-32A8E7019903}" dt="2023-01-17T16:50:52.642" v="202" actId="20577"/>
          <ac:spMkLst>
            <pc:docMk/>
            <pc:sldMk cId="750813898" sldId="387"/>
            <ac:spMk id="2" creationId="{951BBA51-5B45-AB8B-4763-E07D8321598C}"/>
          </ac:spMkLst>
        </pc:spChg>
        <pc:spChg chg="add mod">
          <ac:chgData name="HUYNH Minh Phuong" userId="S::mphuynh.2022@mitb.smu.edu.sg::67204cf2-01f1-4f2d-a8ff-3e034ee0e756" providerId="AD" clId="Web-{3B374A24-6145-C7BC-5ECF-32A8E7019903}" dt="2023-01-17T17:09:53.749" v="332" actId="1076"/>
          <ac:spMkLst>
            <pc:docMk/>
            <pc:sldMk cId="750813898" sldId="387"/>
            <ac:spMk id="4" creationId="{B621EF81-755D-8D62-353B-8743E0FB59DB}"/>
          </ac:spMkLst>
        </pc:spChg>
        <pc:spChg chg="add mod">
          <ac:chgData name="HUYNH Minh Phuong" userId="S::mphuynh.2022@mitb.smu.edu.sg::67204cf2-01f1-4f2d-a8ff-3e034ee0e756" providerId="AD" clId="Web-{3B374A24-6145-C7BC-5ECF-32A8E7019903}" dt="2023-01-17T17:10:29.344" v="341" actId="14100"/>
          <ac:spMkLst>
            <pc:docMk/>
            <pc:sldMk cId="750813898" sldId="387"/>
            <ac:spMk id="6" creationId="{932BBE38-0C20-5F96-279C-9BA1943C0FE2}"/>
          </ac:spMkLst>
        </pc:spChg>
        <pc:spChg chg="mod">
          <ac:chgData name="HUYNH Minh Phuong" userId="S::mphuynh.2022@mitb.smu.edu.sg::67204cf2-01f1-4f2d-a8ff-3e034ee0e756" providerId="AD" clId="Web-{3B374A24-6145-C7BC-5ECF-32A8E7019903}" dt="2023-01-17T17:05:57.681" v="305" actId="20577"/>
          <ac:spMkLst>
            <pc:docMk/>
            <pc:sldMk cId="750813898" sldId="387"/>
            <ac:spMk id="38" creationId="{B61ADE51-C07C-699F-050C-E4DAE2DA3A55}"/>
          </ac:spMkLst>
        </pc:spChg>
        <pc:picChg chg="add mod modCrop">
          <ac:chgData name="HUYNH Minh Phuong" userId="S::mphuynh.2022@mitb.smu.edu.sg::67204cf2-01f1-4f2d-a8ff-3e034ee0e756" providerId="AD" clId="Web-{3B374A24-6145-C7BC-5ECF-32A8E7019903}" dt="2023-01-17T17:10:03.578" v="334" actId="1076"/>
          <ac:picMkLst>
            <pc:docMk/>
            <pc:sldMk cId="750813898" sldId="387"/>
            <ac:picMk id="3" creationId="{CF9E565D-23E6-5143-DF5E-37BA24132EF4}"/>
          </ac:picMkLst>
        </pc:picChg>
        <pc:picChg chg="del">
          <ac:chgData name="HUYNH Minh Phuong" userId="S::mphuynh.2022@mitb.smu.edu.sg::67204cf2-01f1-4f2d-a8ff-3e034ee0e756" providerId="AD" clId="Web-{3B374A24-6145-C7BC-5ECF-32A8E7019903}" dt="2023-01-17T17:06:01.728" v="306"/>
          <ac:picMkLst>
            <pc:docMk/>
            <pc:sldMk cId="750813898" sldId="387"/>
            <ac:picMk id="7" creationId="{220E0461-6BC2-DC7A-A309-01094E41FD91}"/>
          </ac:picMkLst>
        </pc:picChg>
      </pc:sldChg>
      <pc:sldChg chg="new del">
        <pc:chgData name="HUYNH Minh Phuong" userId="S::mphuynh.2022@mitb.smu.edu.sg::67204cf2-01f1-4f2d-a8ff-3e034ee0e756" providerId="AD" clId="Web-{3B374A24-6145-C7BC-5ECF-32A8E7019903}" dt="2023-01-17T16:56:00.853" v="205"/>
        <pc:sldMkLst>
          <pc:docMk/>
          <pc:sldMk cId="1606383440" sldId="388"/>
        </pc:sldMkLst>
      </pc:sldChg>
      <pc:sldChg chg="addSp delSp modSp add replId addAnim">
        <pc:chgData name="HUYNH Minh Phuong" userId="S::mphuynh.2022@mitb.smu.edu.sg::67204cf2-01f1-4f2d-a8ff-3e034ee0e756" providerId="AD" clId="Web-{3B374A24-6145-C7BC-5ECF-32A8E7019903}" dt="2023-01-17T17:05:27.586" v="304" actId="20577"/>
        <pc:sldMkLst>
          <pc:docMk/>
          <pc:sldMk cId="2860907105" sldId="389"/>
        </pc:sldMkLst>
        <pc:spChg chg="mod">
          <ac:chgData name="HUYNH Minh Phuong" userId="S::mphuynh.2022@mitb.smu.edu.sg::67204cf2-01f1-4f2d-a8ff-3e034ee0e756" providerId="AD" clId="Web-{3B374A24-6145-C7BC-5ECF-32A8E7019903}" dt="2023-01-17T17:05:27.586" v="304" actId="20577"/>
          <ac:spMkLst>
            <pc:docMk/>
            <pc:sldMk cId="2860907105" sldId="389"/>
            <ac:spMk id="2" creationId="{951BBA51-5B45-AB8B-4763-E07D8321598C}"/>
          </ac:spMkLst>
        </pc:spChg>
        <pc:spChg chg="mod">
          <ac:chgData name="HUYNH Minh Phuong" userId="S::mphuynh.2022@mitb.smu.edu.sg::67204cf2-01f1-4f2d-a8ff-3e034ee0e756" providerId="AD" clId="Web-{3B374A24-6145-C7BC-5ECF-32A8E7019903}" dt="2023-01-17T16:59:54.062" v="255" actId="20577"/>
          <ac:spMkLst>
            <pc:docMk/>
            <pc:sldMk cId="2860907105" sldId="389"/>
            <ac:spMk id="38" creationId="{B61ADE51-C07C-699F-050C-E4DAE2DA3A55}"/>
          </ac:spMkLst>
        </pc:spChg>
        <pc:grpChg chg="add mod">
          <ac:chgData name="HUYNH Minh Phuong" userId="S::mphuynh.2022@mitb.smu.edu.sg::67204cf2-01f1-4f2d-a8ff-3e034ee0e756" providerId="AD" clId="Web-{3B374A24-6145-C7BC-5ECF-32A8E7019903}" dt="2023-01-17T17:04:30.225" v="297" actId="1076"/>
          <ac:grpSpMkLst>
            <pc:docMk/>
            <pc:sldMk cId="2860907105" sldId="389"/>
            <ac:grpSpMk id="18" creationId="{07DB27E1-2EB3-9B6D-FB9E-9259442EEE97}"/>
          </ac:grpSpMkLst>
        </pc:grpChg>
        <pc:graphicFrameChg chg="add del mod modGraphic">
          <ac:chgData name="HUYNH Minh Phuong" userId="S::mphuynh.2022@mitb.smu.edu.sg::67204cf2-01f1-4f2d-a8ff-3e034ee0e756" providerId="AD" clId="Web-{3B374A24-6145-C7BC-5ECF-32A8E7019903}" dt="2023-01-17T17:02:55.426" v="287"/>
          <ac:graphicFrameMkLst>
            <pc:docMk/>
            <pc:sldMk cId="2860907105" sldId="389"/>
            <ac:graphicFrameMk id="3" creationId="{A9358A7E-6B46-D6D8-F087-EE41ADEFAEAE}"/>
          </ac:graphicFrameMkLst>
        </pc:graphicFrameChg>
        <pc:picChg chg="add del">
          <ac:chgData name="HUYNH Minh Phuong" userId="S::mphuynh.2022@mitb.smu.edu.sg::67204cf2-01f1-4f2d-a8ff-3e034ee0e756" providerId="AD" clId="Web-{3B374A24-6145-C7BC-5ECF-32A8E7019903}" dt="2023-01-17T17:03:05.020" v="289"/>
          <ac:picMkLst>
            <pc:docMk/>
            <pc:sldMk cId="2860907105" sldId="389"/>
            <ac:picMk id="6" creationId="{9ABD6173-D94D-9161-BCD0-C9A0D5C4FE52}"/>
          </ac:picMkLst>
        </pc:picChg>
        <pc:picChg chg="del">
          <ac:chgData name="HUYNH Minh Phuong" userId="S::mphuynh.2022@mitb.smu.edu.sg::67204cf2-01f1-4f2d-a8ff-3e034ee0e756" providerId="AD" clId="Web-{3B374A24-6145-C7BC-5ECF-32A8E7019903}" dt="2023-01-17T16:57:00.714" v="210"/>
          <ac:picMkLst>
            <pc:docMk/>
            <pc:sldMk cId="2860907105" sldId="389"/>
            <ac:picMk id="7" creationId="{220E0461-6BC2-DC7A-A309-01094E41FD91}"/>
          </ac:picMkLst>
        </pc:picChg>
        <pc:picChg chg="add del">
          <ac:chgData name="HUYNH Minh Phuong" userId="S::mphuynh.2022@mitb.smu.edu.sg::67204cf2-01f1-4f2d-a8ff-3e034ee0e756" providerId="AD" clId="Web-{3B374A24-6145-C7BC-5ECF-32A8E7019903}" dt="2023-01-17T17:03:27.161" v="291"/>
          <ac:picMkLst>
            <pc:docMk/>
            <pc:sldMk cId="2860907105" sldId="389"/>
            <ac:picMk id="9" creationId="{6E6943CC-7DC1-B50F-DDFB-0AC036B8A122}"/>
          </ac:picMkLst>
        </pc:picChg>
      </pc:sldChg>
    </pc:docChg>
  </pc:docChgLst>
  <pc:docChgLst>
    <pc:chgData name="HUYNH Minh Phuong" userId="S::mphuynh.2022@mitb.smu.edu.sg::67204cf2-01f1-4f2d-a8ff-3e034ee0e756" providerId="AD" clId="Web-{1D6D3947-6F3C-46DA-ADEB-F0823552B09D}"/>
    <pc:docChg chg="addSld delSld modSld">
      <pc:chgData name="HUYNH Minh Phuong" userId="S::mphuynh.2022@mitb.smu.edu.sg::67204cf2-01f1-4f2d-a8ff-3e034ee0e756" providerId="AD" clId="Web-{1D6D3947-6F3C-46DA-ADEB-F0823552B09D}" dt="2023-01-18T06:26:41.111" v="1624" actId="20577"/>
      <pc:docMkLst>
        <pc:docMk/>
      </pc:docMkLst>
      <pc:sldChg chg="modSp">
        <pc:chgData name="HUYNH Minh Phuong" userId="S::mphuynh.2022@mitb.smu.edu.sg::67204cf2-01f1-4f2d-a8ff-3e034ee0e756" providerId="AD" clId="Web-{1D6D3947-6F3C-46DA-ADEB-F0823552B09D}" dt="2023-01-18T03:28:45.155" v="345" actId="20577"/>
        <pc:sldMkLst>
          <pc:docMk/>
          <pc:sldMk cId="1348892761" sldId="298"/>
        </pc:sldMkLst>
        <pc:spChg chg="mod">
          <ac:chgData name="HUYNH Minh Phuong" userId="S::mphuynh.2022@mitb.smu.edu.sg::67204cf2-01f1-4f2d-a8ff-3e034ee0e756" providerId="AD" clId="Web-{1D6D3947-6F3C-46DA-ADEB-F0823552B09D}" dt="2023-01-18T03:28:45.155" v="345" actId="20577"/>
          <ac:spMkLst>
            <pc:docMk/>
            <pc:sldMk cId="1348892761" sldId="298"/>
            <ac:spMk id="4" creationId="{103720FC-5846-F6AF-12A0-7B920075267D}"/>
          </ac:spMkLst>
        </pc:spChg>
        <pc:picChg chg="mod">
          <ac:chgData name="HUYNH Minh Phuong" userId="S::mphuynh.2022@mitb.smu.edu.sg::67204cf2-01f1-4f2d-a8ff-3e034ee0e756" providerId="AD" clId="Web-{1D6D3947-6F3C-46DA-ADEB-F0823552B09D}" dt="2023-01-18T03:27:59.528" v="336" actId="1076"/>
          <ac:picMkLst>
            <pc:docMk/>
            <pc:sldMk cId="1348892761" sldId="298"/>
            <ac:picMk id="6" creationId="{3D0CD2C6-9BD7-DE84-1141-432CD9889159}"/>
          </ac:picMkLst>
        </pc:picChg>
      </pc:sldChg>
      <pc:sldChg chg="modSp">
        <pc:chgData name="HUYNH Minh Phuong" userId="S::mphuynh.2022@mitb.smu.edu.sg::67204cf2-01f1-4f2d-a8ff-3e034ee0e756" providerId="AD" clId="Web-{1D6D3947-6F3C-46DA-ADEB-F0823552B09D}" dt="2023-01-18T02:16:20.363" v="3" actId="20577"/>
        <pc:sldMkLst>
          <pc:docMk/>
          <pc:sldMk cId="815298051" sldId="364"/>
        </pc:sldMkLst>
        <pc:spChg chg="mod">
          <ac:chgData name="HUYNH Minh Phuong" userId="S::mphuynh.2022@mitb.smu.edu.sg::67204cf2-01f1-4f2d-a8ff-3e034ee0e756" providerId="AD" clId="Web-{1D6D3947-6F3C-46DA-ADEB-F0823552B09D}" dt="2023-01-18T02:16:20.363" v="3" actId="20577"/>
          <ac:spMkLst>
            <pc:docMk/>
            <pc:sldMk cId="815298051" sldId="364"/>
            <ac:spMk id="22" creationId="{92249A17-A730-C182-F053-66C8D2077DD3}"/>
          </ac:spMkLst>
        </pc:spChg>
      </pc:sldChg>
      <pc:sldChg chg="modSp">
        <pc:chgData name="HUYNH Minh Phuong" userId="S::mphuynh.2022@mitb.smu.edu.sg::67204cf2-01f1-4f2d-a8ff-3e034ee0e756" providerId="AD" clId="Web-{1D6D3947-6F3C-46DA-ADEB-F0823552B09D}" dt="2023-01-18T02:20:12.337" v="6" actId="1076"/>
        <pc:sldMkLst>
          <pc:docMk/>
          <pc:sldMk cId="3809063670" sldId="368"/>
        </pc:sldMkLst>
        <pc:spChg chg="mod">
          <ac:chgData name="HUYNH Minh Phuong" userId="S::mphuynh.2022@mitb.smu.edu.sg::67204cf2-01f1-4f2d-a8ff-3e034ee0e756" providerId="AD" clId="Web-{1D6D3947-6F3C-46DA-ADEB-F0823552B09D}" dt="2023-01-18T02:20:11.025" v="5" actId="20577"/>
          <ac:spMkLst>
            <pc:docMk/>
            <pc:sldMk cId="3809063670" sldId="368"/>
            <ac:spMk id="4" creationId="{717C80E9-AF66-D44D-848F-C2F263701E0B}"/>
          </ac:spMkLst>
        </pc:spChg>
        <pc:picChg chg="mod">
          <ac:chgData name="HUYNH Minh Phuong" userId="S::mphuynh.2022@mitb.smu.edu.sg::67204cf2-01f1-4f2d-a8ff-3e034ee0e756" providerId="AD" clId="Web-{1D6D3947-6F3C-46DA-ADEB-F0823552B09D}" dt="2023-01-18T02:20:12.337" v="6" actId="1076"/>
          <ac:picMkLst>
            <pc:docMk/>
            <pc:sldMk cId="3809063670" sldId="368"/>
            <ac:picMk id="6" creationId="{469ACE5F-B9E0-0EF3-8565-B5343E4E2C03}"/>
          </ac:picMkLst>
        </pc:picChg>
      </pc:sldChg>
      <pc:sldChg chg="modSp">
        <pc:chgData name="HUYNH Minh Phuong" userId="S::mphuynh.2022@mitb.smu.edu.sg::67204cf2-01f1-4f2d-a8ff-3e034ee0e756" providerId="AD" clId="Web-{1D6D3947-6F3C-46DA-ADEB-F0823552B09D}" dt="2023-01-18T02:28:20.426" v="41" actId="20577"/>
        <pc:sldMkLst>
          <pc:docMk/>
          <pc:sldMk cId="3538001023" sldId="370"/>
        </pc:sldMkLst>
        <pc:spChg chg="mod">
          <ac:chgData name="HUYNH Minh Phuong" userId="S::mphuynh.2022@mitb.smu.edu.sg::67204cf2-01f1-4f2d-a8ff-3e034ee0e756" providerId="AD" clId="Web-{1D6D3947-6F3C-46DA-ADEB-F0823552B09D}" dt="2023-01-18T02:28:20.426" v="41" actId="20577"/>
          <ac:spMkLst>
            <pc:docMk/>
            <pc:sldMk cId="3538001023" sldId="370"/>
            <ac:spMk id="3" creationId="{68A13ABB-7909-1875-F36F-DCE6DC85DA22}"/>
          </ac:spMkLst>
        </pc:spChg>
      </pc:sldChg>
      <pc:sldChg chg="addSp delSp modSp modNotes">
        <pc:chgData name="HUYNH Minh Phuong" userId="S::mphuynh.2022@mitb.smu.edu.sg::67204cf2-01f1-4f2d-a8ff-3e034ee0e756" providerId="AD" clId="Web-{1D6D3947-6F3C-46DA-ADEB-F0823552B09D}" dt="2023-01-18T02:43:40.806" v="168"/>
        <pc:sldMkLst>
          <pc:docMk/>
          <pc:sldMk cId="3762405014" sldId="373"/>
        </pc:sldMkLst>
        <pc:spChg chg="mod">
          <ac:chgData name="HUYNH Minh Phuong" userId="S::mphuynh.2022@mitb.smu.edu.sg::67204cf2-01f1-4f2d-a8ff-3e034ee0e756" providerId="AD" clId="Web-{1D6D3947-6F3C-46DA-ADEB-F0823552B09D}" dt="2023-01-18T02:43:26.947" v="165" actId="14100"/>
          <ac:spMkLst>
            <pc:docMk/>
            <pc:sldMk cId="3762405014" sldId="373"/>
            <ac:spMk id="3" creationId="{68A13ABB-7909-1875-F36F-DCE6DC85DA22}"/>
          </ac:spMkLst>
        </pc:spChg>
        <pc:spChg chg="add del mod">
          <ac:chgData name="HUYNH Minh Phuong" userId="S::mphuynh.2022@mitb.smu.edu.sg::67204cf2-01f1-4f2d-a8ff-3e034ee0e756" providerId="AD" clId="Web-{1D6D3947-6F3C-46DA-ADEB-F0823552B09D}" dt="2023-01-18T02:41:41.179" v="146"/>
          <ac:spMkLst>
            <pc:docMk/>
            <pc:sldMk cId="3762405014" sldId="373"/>
            <ac:spMk id="8" creationId="{3A410DC3-9DEE-4B82-5981-C4D707D21042}"/>
          </ac:spMkLst>
        </pc:spChg>
        <pc:spChg chg="mod">
          <ac:chgData name="HUYNH Minh Phuong" userId="S::mphuynh.2022@mitb.smu.edu.sg::67204cf2-01f1-4f2d-a8ff-3e034ee0e756" providerId="AD" clId="Web-{1D6D3947-6F3C-46DA-ADEB-F0823552B09D}" dt="2023-01-18T02:42:29.242" v="160" actId="20577"/>
          <ac:spMkLst>
            <pc:docMk/>
            <pc:sldMk cId="3762405014" sldId="373"/>
            <ac:spMk id="10" creationId="{7BFD8D60-68AD-3586-A8E6-4D6E5D73D878}"/>
          </ac:spMkLst>
        </pc:spChg>
        <pc:picChg chg="mod">
          <ac:chgData name="HUYNH Minh Phuong" userId="S::mphuynh.2022@mitb.smu.edu.sg::67204cf2-01f1-4f2d-a8ff-3e034ee0e756" providerId="AD" clId="Web-{1D6D3947-6F3C-46DA-ADEB-F0823552B09D}" dt="2023-01-18T02:38:25.393" v="83" actId="1076"/>
          <ac:picMkLst>
            <pc:docMk/>
            <pc:sldMk cId="3762405014" sldId="373"/>
            <ac:picMk id="7" creationId="{A8477D53-7CF2-5FBC-F5E1-D1B1921C4278}"/>
          </ac:picMkLst>
        </pc:picChg>
        <pc:picChg chg="add mod modCrop">
          <ac:chgData name="HUYNH Minh Phuong" userId="S::mphuynh.2022@mitb.smu.edu.sg::67204cf2-01f1-4f2d-a8ff-3e034ee0e756" providerId="AD" clId="Web-{1D6D3947-6F3C-46DA-ADEB-F0823552B09D}" dt="2023-01-18T02:43:40.806" v="168"/>
          <ac:picMkLst>
            <pc:docMk/>
            <pc:sldMk cId="3762405014" sldId="373"/>
            <ac:picMk id="9" creationId="{EA7424E7-73BF-D050-F4F6-5AEDF68EA3A5}"/>
          </ac:picMkLst>
        </pc:picChg>
      </pc:sldChg>
      <pc:sldChg chg="modSp">
        <pc:chgData name="HUYNH Minh Phuong" userId="S::mphuynh.2022@mitb.smu.edu.sg::67204cf2-01f1-4f2d-a8ff-3e034ee0e756" providerId="AD" clId="Web-{1D6D3947-6F3C-46DA-ADEB-F0823552B09D}" dt="2023-01-18T02:48:58.860" v="172" actId="20577"/>
        <pc:sldMkLst>
          <pc:docMk/>
          <pc:sldMk cId="3129171621" sldId="375"/>
        </pc:sldMkLst>
        <pc:spChg chg="mod">
          <ac:chgData name="HUYNH Minh Phuong" userId="S::mphuynh.2022@mitb.smu.edu.sg::67204cf2-01f1-4f2d-a8ff-3e034ee0e756" providerId="AD" clId="Web-{1D6D3947-6F3C-46DA-ADEB-F0823552B09D}" dt="2023-01-18T02:48:58.860" v="172" actId="20577"/>
          <ac:spMkLst>
            <pc:docMk/>
            <pc:sldMk cId="3129171621" sldId="375"/>
            <ac:spMk id="4" creationId="{717C80E9-AF66-D44D-848F-C2F263701E0B}"/>
          </ac:spMkLst>
        </pc:spChg>
      </pc:sldChg>
      <pc:sldChg chg="modSp">
        <pc:chgData name="HUYNH Minh Phuong" userId="S::mphuynh.2022@mitb.smu.edu.sg::67204cf2-01f1-4f2d-a8ff-3e034ee0e756" providerId="AD" clId="Web-{1D6D3947-6F3C-46DA-ADEB-F0823552B09D}" dt="2023-01-18T02:39:51.489" v="133" actId="14100"/>
        <pc:sldMkLst>
          <pc:docMk/>
          <pc:sldMk cId="3712552354" sldId="376"/>
        </pc:sldMkLst>
        <pc:spChg chg="mod">
          <ac:chgData name="HUYNH Minh Phuong" userId="S::mphuynh.2022@mitb.smu.edu.sg::67204cf2-01f1-4f2d-a8ff-3e034ee0e756" providerId="AD" clId="Web-{1D6D3947-6F3C-46DA-ADEB-F0823552B09D}" dt="2023-01-18T02:39:51.489" v="133" actId="14100"/>
          <ac:spMkLst>
            <pc:docMk/>
            <pc:sldMk cId="3712552354" sldId="376"/>
            <ac:spMk id="2" creationId="{A823AC78-3859-6341-B845-644EB494AF90}"/>
          </ac:spMkLst>
        </pc:spChg>
        <pc:spChg chg="mod">
          <ac:chgData name="HUYNH Minh Phuong" userId="S::mphuynh.2022@mitb.smu.edu.sg::67204cf2-01f1-4f2d-a8ff-3e034ee0e756" providerId="AD" clId="Web-{1D6D3947-6F3C-46DA-ADEB-F0823552B09D}" dt="2023-01-18T02:37:17.360" v="81" actId="20577"/>
          <ac:spMkLst>
            <pc:docMk/>
            <pc:sldMk cId="3712552354" sldId="376"/>
            <ac:spMk id="3" creationId="{68A13ABB-7909-1875-F36F-DCE6DC85DA22}"/>
          </ac:spMkLst>
        </pc:spChg>
        <pc:spChg chg="mod">
          <ac:chgData name="HUYNH Minh Phuong" userId="S::mphuynh.2022@mitb.smu.edu.sg::67204cf2-01f1-4f2d-a8ff-3e034ee0e756" providerId="AD" clId="Web-{1D6D3947-6F3C-46DA-ADEB-F0823552B09D}" dt="2023-01-18T02:39:37.363" v="112" actId="20577"/>
          <ac:spMkLst>
            <pc:docMk/>
            <pc:sldMk cId="3712552354" sldId="376"/>
            <ac:spMk id="4" creationId="{717C80E9-AF66-D44D-848F-C2F263701E0B}"/>
          </ac:spMkLst>
        </pc:spChg>
      </pc:sldChg>
      <pc:sldChg chg="modSp">
        <pc:chgData name="HUYNH Minh Phuong" userId="S::mphuynh.2022@mitb.smu.edu.sg::67204cf2-01f1-4f2d-a8ff-3e034ee0e756" providerId="AD" clId="Web-{1D6D3947-6F3C-46DA-ADEB-F0823552B09D}" dt="2023-01-18T03:21:40.943" v="233" actId="20577"/>
        <pc:sldMkLst>
          <pc:docMk/>
          <pc:sldMk cId="520000924" sldId="377"/>
        </pc:sldMkLst>
        <pc:spChg chg="mod">
          <ac:chgData name="HUYNH Minh Phuong" userId="S::mphuynh.2022@mitb.smu.edu.sg::67204cf2-01f1-4f2d-a8ff-3e034ee0e756" providerId="AD" clId="Web-{1D6D3947-6F3C-46DA-ADEB-F0823552B09D}" dt="2023-01-18T03:21:40.943" v="233" actId="20577"/>
          <ac:spMkLst>
            <pc:docMk/>
            <pc:sldMk cId="520000924" sldId="377"/>
            <ac:spMk id="6" creationId="{F3815A01-8A22-E95C-2E7A-F37ED295118A}"/>
          </ac:spMkLst>
        </pc:spChg>
      </pc:sldChg>
      <pc:sldChg chg="modSp modNotes">
        <pc:chgData name="HUYNH Minh Phuong" userId="S::mphuynh.2022@mitb.smu.edu.sg::67204cf2-01f1-4f2d-a8ff-3e034ee0e756" providerId="AD" clId="Web-{1D6D3947-6F3C-46DA-ADEB-F0823552B09D}" dt="2023-01-18T03:35:55.102" v="424" actId="20577"/>
        <pc:sldMkLst>
          <pc:docMk/>
          <pc:sldMk cId="81406605" sldId="378"/>
        </pc:sldMkLst>
        <pc:spChg chg="mod">
          <ac:chgData name="HUYNH Minh Phuong" userId="S::mphuynh.2022@mitb.smu.edu.sg::67204cf2-01f1-4f2d-a8ff-3e034ee0e756" providerId="AD" clId="Web-{1D6D3947-6F3C-46DA-ADEB-F0823552B09D}" dt="2023-01-18T03:35:55.102" v="424" actId="20577"/>
          <ac:spMkLst>
            <pc:docMk/>
            <pc:sldMk cId="81406605" sldId="378"/>
            <ac:spMk id="8" creationId="{7AA87539-AB60-243F-6CAD-D8B5FFCFAC5C}"/>
          </ac:spMkLst>
        </pc:spChg>
      </pc:sldChg>
      <pc:sldChg chg="modSp">
        <pc:chgData name="HUYNH Minh Phuong" userId="S::mphuynh.2022@mitb.smu.edu.sg::67204cf2-01f1-4f2d-a8ff-3e034ee0e756" providerId="AD" clId="Web-{1D6D3947-6F3C-46DA-ADEB-F0823552B09D}" dt="2023-01-18T03:35:52.383" v="421" actId="20577"/>
        <pc:sldMkLst>
          <pc:docMk/>
          <pc:sldMk cId="2064827115" sldId="379"/>
        </pc:sldMkLst>
        <pc:spChg chg="mod">
          <ac:chgData name="HUYNH Minh Phuong" userId="S::mphuynh.2022@mitb.smu.edu.sg::67204cf2-01f1-4f2d-a8ff-3e034ee0e756" providerId="AD" clId="Web-{1D6D3947-6F3C-46DA-ADEB-F0823552B09D}" dt="2023-01-18T03:35:52.383" v="421" actId="20577"/>
          <ac:spMkLst>
            <pc:docMk/>
            <pc:sldMk cId="2064827115" sldId="379"/>
            <ac:spMk id="2" creationId="{951BBA51-5B45-AB8B-4763-E07D8321598C}"/>
          </ac:spMkLst>
        </pc:spChg>
      </pc:sldChg>
      <pc:sldChg chg="modSp">
        <pc:chgData name="HUYNH Minh Phuong" userId="S::mphuynh.2022@mitb.smu.edu.sg::67204cf2-01f1-4f2d-a8ff-3e034ee0e756" providerId="AD" clId="Web-{1D6D3947-6F3C-46DA-ADEB-F0823552B09D}" dt="2023-01-18T03:27:15.838" v="298" actId="20577"/>
        <pc:sldMkLst>
          <pc:docMk/>
          <pc:sldMk cId="3100057052" sldId="380"/>
        </pc:sldMkLst>
        <pc:spChg chg="mod">
          <ac:chgData name="HUYNH Minh Phuong" userId="S::mphuynh.2022@mitb.smu.edu.sg::67204cf2-01f1-4f2d-a8ff-3e034ee0e756" providerId="AD" clId="Web-{1D6D3947-6F3C-46DA-ADEB-F0823552B09D}" dt="2023-01-18T03:27:15.838" v="298" actId="20577"/>
          <ac:spMkLst>
            <pc:docMk/>
            <pc:sldMk cId="3100057052" sldId="380"/>
            <ac:spMk id="2" creationId="{951BBA51-5B45-AB8B-4763-E07D8321598C}"/>
          </ac:spMkLst>
        </pc:spChg>
      </pc:sldChg>
      <pc:sldChg chg="modSp">
        <pc:chgData name="HUYNH Minh Phuong" userId="S::mphuynh.2022@mitb.smu.edu.sg::67204cf2-01f1-4f2d-a8ff-3e034ee0e756" providerId="AD" clId="Web-{1D6D3947-6F3C-46DA-ADEB-F0823552B09D}" dt="2023-01-18T06:25:52.751" v="1617" actId="20577"/>
        <pc:sldMkLst>
          <pc:docMk/>
          <pc:sldMk cId="3826503848" sldId="382"/>
        </pc:sldMkLst>
        <pc:spChg chg="mod">
          <ac:chgData name="HUYNH Minh Phuong" userId="S::mphuynh.2022@mitb.smu.edu.sg::67204cf2-01f1-4f2d-a8ff-3e034ee0e756" providerId="AD" clId="Web-{1D6D3947-6F3C-46DA-ADEB-F0823552B09D}" dt="2023-01-18T03:41:19.933" v="430" actId="20577"/>
          <ac:spMkLst>
            <pc:docMk/>
            <pc:sldMk cId="3826503848" sldId="382"/>
            <ac:spMk id="4" creationId="{A9BCE7AE-4AEF-716C-08CE-B0B47CB2C2B6}"/>
          </ac:spMkLst>
        </pc:spChg>
        <pc:spChg chg="mod">
          <ac:chgData name="HUYNH Minh Phuong" userId="S::mphuynh.2022@mitb.smu.edu.sg::67204cf2-01f1-4f2d-a8ff-3e034ee0e756" providerId="AD" clId="Web-{1D6D3947-6F3C-46DA-ADEB-F0823552B09D}" dt="2023-01-18T06:25:52.751" v="1617" actId="20577"/>
          <ac:spMkLst>
            <pc:docMk/>
            <pc:sldMk cId="3826503848" sldId="382"/>
            <ac:spMk id="11" creationId="{B9C3F5D2-3D45-B8C8-7E93-84D912C79D15}"/>
          </ac:spMkLst>
        </pc:spChg>
        <pc:picChg chg="mod">
          <ac:chgData name="HUYNH Minh Phuong" userId="S::mphuynh.2022@mitb.smu.edu.sg::67204cf2-01f1-4f2d-a8ff-3e034ee0e756" providerId="AD" clId="Web-{1D6D3947-6F3C-46DA-ADEB-F0823552B09D}" dt="2023-01-18T03:44:07.302" v="438" actId="1076"/>
          <ac:picMkLst>
            <pc:docMk/>
            <pc:sldMk cId="3826503848" sldId="382"/>
            <ac:picMk id="6" creationId="{2C934C19-CA19-E82B-5938-36F7EDFDAC22}"/>
          </ac:picMkLst>
        </pc:picChg>
      </pc:sldChg>
      <pc:sldChg chg="addSp delSp modSp">
        <pc:chgData name="HUYNH Minh Phuong" userId="S::mphuynh.2022@mitb.smu.edu.sg::67204cf2-01f1-4f2d-a8ff-3e034ee0e756" providerId="AD" clId="Web-{1D6D3947-6F3C-46DA-ADEB-F0823552B09D}" dt="2023-01-18T06:25:41.125" v="1613" actId="20577"/>
        <pc:sldMkLst>
          <pc:docMk/>
          <pc:sldMk cId="2354285013" sldId="385"/>
        </pc:sldMkLst>
        <pc:spChg chg="del mod">
          <ac:chgData name="HUYNH Minh Phuong" userId="S::mphuynh.2022@mitb.smu.edu.sg::67204cf2-01f1-4f2d-a8ff-3e034ee0e756" providerId="AD" clId="Web-{1D6D3947-6F3C-46DA-ADEB-F0823552B09D}" dt="2023-01-18T05:59:59.715" v="1083"/>
          <ac:spMkLst>
            <pc:docMk/>
            <pc:sldMk cId="2354285013" sldId="385"/>
            <ac:spMk id="2" creationId="{951BBA51-5B45-AB8B-4763-E07D8321598C}"/>
          </ac:spMkLst>
        </pc:spChg>
        <pc:spChg chg="add mod">
          <ac:chgData name="HUYNH Minh Phuong" userId="S::mphuynh.2022@mitb.smu.edu.sg::67204cf2-01f1-4f2d-a8ff-3e034ee0e756" providerId="AD" clId="Web-{1D6D3947-6F3C-46DA-ADEB-F0823552B09D}" dt="2023-01-18T04:54:53.315" v="918" actId="1076"/>
          <ac:spMkLst>
            <pc:docMk/>
            <pc:sldMk cId="2354285013" sldId="385"/>
            <ac:spMk id="4" creationId="{0F42B4DD-B088-74AA-B428-1B467748341A}"/>
          </ac:spMkLst>
        </pc:spChg>
        <pc:spChg chg="del">
          <ac:chgData name="HUYNH Minh Phuong" userId="S::mphuynh.2022@mitb.smu.edu.sg::67204cf2-01f1-4f2d-a8ff-3e034ee0e756" providerId="AD" clId="Web-{1D6D3947-6F3C-46DA-ADEB-F0823552B09D}" dt="2023-01-18T04:50:42.603" v="772"/>
          <ac:spMkLst>
            <pc:docMk/>
            <pc:sldMk cId="2354285013" sldId="385"/>
            <ac:spMk id="8" creationId="{AACE1A76-4B7B-FD5E-F4E8-28B9BB62DDC0}"/>
          </ac:spMkLst>
        </pc:spChg>
        <pc:spChg chg="mod">
          <ac:chgData name="HUYNH Minh Phuong" userId="S::mphuynh.2022@mitb.smu.edu.sg::67204cf2-01f1-4f2d-a8ff-3e034ee0e756" providerId="AD" clId="Web-{1D6D3947-6F3C-46DA-ADEB-F0823552B09D}" dt="2023-01-18T06:25:41.125" v="1613" actId="20577"/>
          <ac:spMkLst>
            <pc:docMk/>
            <pc:sldMk cId="2354285013" sldId="385"/>
            <ac:spMk id="11" creationId="{83A717A0-CF09-10ED-A3CA-3CED77B4FCD7}"/>
          </ac:spMkLst>
        </pc:spChg>
        <pc:spChg chg="mod">
          <ac:chgData name="HUYNH Minh Phuong" userId="S::mphuynh.2022@mitb.smu.edu.sg::67204cf2-01f1-4f2d-a8ff-3e034ee0e756" providerId="AD" clId="Web-{1D6D3947-6F3C-46DA-ADEB-F0823552B09D}" dt="2023-01-18T04:49:32.460" v="729" actId="20577"/>
          <ac:spMkLst>
            <pc:docMk/>
            <pc:sldMk cId="2354285013" sldId="385"/>
            <ac:spMk id="38" creationId="{B61ADE51-C07C-699F-050C-E4DAE2DA3A55}"/>
          </ac:spMkLst>
        </pc:spChg>
        <pc:picChg chg="add del">
          <ac:chgData name="HUYNH Minh Phuong" userId="S::mphuynh.2022@mitb.smu.edu.sg::67204cf2-01f1-4f2d-a8ff-3e034ee0e756" providerId="AD" clId="Web-{1D6D3947-6F3C-46DA-ADEB-F0823552B09D}" dt="2023-01-18T04:50:37.759" v="771"/>
          <ac:picMkLst>
            <pc:docMk/>
            <pc:sldMk cId="2354285013" sldId="385"/>
            <ac:picMk id="7" creationId="{220E0461-6BC2-DC7A-A309-01094E41FD91}"/>
          </ac:picMkLst>
        </pc:picChg>
      </pc:sldChg>
      <pc:sldChg chg="del">
        <pc:chgData name="HUYNH Minh Phuong" userId="S::mphuynh.2022@mitb.smu.edu.sg::67204cf2-01f1-4f2d-a8ff-3e034ee0e756" providerId="AD" clId="Web-{1D6D3947-6F3C-46DA-ADEB-F0823552B09D}" dt="2023-01-18T04:36:40.619" v="439"/>
        <pc:sldMkLst>
          <pc:docMk/>
          <pc:sldMk cId="750813898" sldId="387"/>
        </pc:sldMkLst>
      </pc:sldChg>
      <pc:sldChg chg="addSp delSp modSp delAnim">
        <pc:chgData name="HUYNH Minh Phuong" userId="S::mphuynh.2022@mitb.smu.edu.sg::67204cf2-01f1-4f2d-a8ff-3e034ee0e756" providerId="AD" clId="Web-{1D6D3947-6F3C-46DA-ADEB-F0823552B09D}" dt="2023-01-18T06:26:41.111" v="1624" actId="20577"/>
        <pc:sldMkLst>
          <pc:docMk/>
          <pc:sldMk cId="2860907105" sldId="389"/>
        </pc:sldMkLst>
        <pc:spChg chg="mod">
          <ac:chgData name="HUYNH Minh Phuong" userId="S::mphuynh.2022@mitb.smu.edu.sg::67204cf2-01f1-4f2d-a8ff-3e034ee0e756" providerId="AD" clId="Web-{1D6D3947-6F3C-46DA-ADEB-F0823552B09D}" dt="2023-01-18T06:26:41.111" v="1624" actId="20577"/>
          <ac:spMkLst>
            <pc:docMk/>
            <pc:sldMk cId="2860907105" sldId="389"/>
            <ac:spMk id="2" creationId="{951BBA51-5B45-AB8B-4763-E07D8321598C}"/>
          </ac:spMkLst>
        </pc:spChg>
        <pc:spChg chg="add mod">
          <ac:chgData name="HUYNH Minh Phuong" userId="S::mphuynh.2022@mitb.smu.edu.sg::67204cf2-01f1-4f2d-a8ff-3e034ee0e756" providerId="AD" clId="Web-{1D6D3947-6F3C-46DA-ADEB-F0823552B09D}" dt="2023-01-18T06:26:32.611" v="1620" actId="20577"/>
          <ac:spMkLst>
            <pc:docMk/>
            <pc:sldMk cId="2860907105" sldId="389"/>
            <ac:spMk id="3" creationId="{C7380F64-A654-1FC8-49D5-B9D846CA3305}"/>
          </ac:spMkLst>
        </pc:spChg>
        <pc:grpChg chg="del">
          <ac:chgData name="HUYNH Minh Phuong" userId="S::mphuynh.2022@mitb.smu.edu.sg::67204cf2-01f1-4f2d-a8ff-3e034ee0e756" providerId="AD" clId="Web-{1D6D3947-6F3C-46DA-ADEB-F0823552B09D}" dt="2023-01-18T06:11:05.762" v="1289"/>
          <ac:grpSpMkLst>
            <pc:docMk/>
            <pc:sldMk cId="2860907105" sldId="389"/>
            <ac:grpSpMk id="18" creationId="{07DB27E1-2EB3-9B6D-FB9E-9259442EEE97}"/>
          </ac:grpSpMkLst>
        </pc:grpChg>
      </pc:sldChg>
      <pc:sldChg chg="new del">
        <pc:chgData name="HUYNH Minh Phuong" userId="S::mphuynh.2022@mitb.smu.edu.sg::67204cf2-01f1-4f2d-a8ff-3e034ee0e756" providerId="AD" clId="Web-{1D6D3947-6F3C-46DA-ADEB-F0823552B09D}" dt="2023-01-18T04:40:48.988" v="446"/>
        <pc:sldMkLst>
          <pc:docMk/>
          <pc:sldMk cId="1679119713" sldId="390"/>
        </pc:sldMkLst>
      </pc:sldChg>
      <pc:sldChg chg="addSp delSp modSp add replId">
        <pc:chgData name="HUYNH Minh Phuong" userId="S::mphuynh.2022@mitb.smu.edu.sg::67204cf2-01f1-4f2d-a8ff-3e034ee0e756" providerId="AD" clId="Web-{1D6D3947-6F3C-46DA-ADEB-F0823552B09D}" dt="2023-01-18T06:24:46.374" v="1602" actId="1076"/>
        <pc:sldMkLst>
          <pc:docMk/>
          <pc:sldMk cId="956875956" sldId="391"/>
        </pc:sldMkLst>
        <pc:spChg chg="mod">
          <ac:chgData name="HUYNH Minh Phuong" userId="S::mphuynh.2022@mitb.smu.edu.sg::67204cf2-01f1-4f2d-a8ff-3e034ee0e756" providerId="AD" clId="Web-{1D6D3947-6F3C-46DA-ADEB-F0823552B09D}" dt="2023-01-18T06:24:33.546" v="1600" actId="20577"/>
          <ac:spMkLst>
            <pc:docMk/>
            <pc:sldMk cId="956875956" sldId="391"/>
            <ac:spMk id="2" creationId="{951BBA51-5B45-AB8B-4763-E07D8321598C}"/>
          </ac:spMkLst>
        </pc:spChg>
        <pc:spChg chg="add del mod">
          <ac:chgData name="HUYNH Minh Phuong" userId="S::mphuynh.2022@mitb.smu.edu.sg::67204cf2-01f1-4f2d-a8ff-3e034ee0e756" providerId="AD" clId="Web-{1D6D3947-6F3C-46DA-ADEB-F0823552B09D}" dt="2023-01-18T04:43:50.963" v="504"/>
          <ac:spMkLst>
            <pc:docMk/>
            <pc:sldMk cId="956875956" sldId="391"/>
            <ac:spMk id="4" creationId="{8194EDBC-9DF9-D61A-1BB3-554BABD9CE60}"/>
          </ac:spMkLst>
        </pc:spChg>
        <pc:spChg chg="add mod">
          <ac:chgData name="HUYNH Minh Phuong" userId="S::mphuynh.2022@mitb.smu.edu.sg::67204cf2-01f1-4f2d-a8ff-3e034ee0e756" providerId="AD" clId="Web-{1D6D3947-6F3C-46DA-ADEB-F0823552B09D}" dt="2023-01-18T06:24:38.343" v="1601" actId="1076"/>
          <ac:spMkLst>
            <pc:docMk/>
            <pc:sldMk cId="956875956" sldId="391"/>
            <ac:spMk id="6" creationId="{B401F9D0-AE0A-D434-85CD-75884F2D3F97}"/>
          </ac:spMkLst>
        </pc:spChg>
        <pc:spChg chg="add del mod ord">
          <ac:chgData name="HUYNH Minh Phuong" userId="S::mphuynh.2022@mitb.smu.edu.sg::67204cf2-01f1-4f2d-a8ff-3e034ee0e756" providerId="AD" clId="Web-{1D6D3947-6F3C-46DA-ADEB-F0823552B09D}" dt="2023-01-18T06:04:59.675" v="1203"/>
          <ac:spMkLst>
            <pc:docMk/>
            <pc:sldMk cId="956875956" sldId="391"/>
            <ac:spMk id="7" creationId="{D7B38660-ECEF-B048-9EEB-7F371A5789C5}"/>
          </ac:spMkLst>
        </pc:spChg>
        <pc:spChg chg="add del mod ord">
          <ac:chgData name="HUYNH Minh Phuong" userId="S::mphuynh.2022@mitb.smu.edu.sg::67204cf2-01f1-4f2d-a8ff-3e034ee0e756" providerId="AD" clId="Web-{1D6D3947-6F3C-46DA-ADEB-F0823552B09D}" dt="2023-01-18T06:05:42.504" v="1209"/>
          <ac:spMkLst>
            <pc:docMk/>
            <pc:sldMk cId="956875956" sldId="391"/>
            <ac:spMk id="8" creationId="{89DD48FB-F9E0-8FBE-6F81-4A074743621E}"/>
          </ac:spMkLst>
        </pc:spChg>
        <pc:spChg chg="del">
          <ac:chgData name="HUYNH Minh Phuong" userId="S::mphuynh.2022@mitb.smu.edu.sg::67204cf2-01f1-4f2d-a8ff-3e034ee0e756" providerId="AD" clId="Web-{1D6D3947-6F3C-46DA-ADEB-F0823552B09D}" dt="2023-01-18T04:41:24.333" v="471"/>
          <ac:spMkLst>
            <pc:docMk/>
            <pc:sldMk cId="956875956" sldId="391"/>
            <ac:spMk id="8" creationId="{AACE1A76-4B7B-FD5E-F4E8-28B9BB62DDC0}"/>
          </ac:spMkLst>
        </pc:spChg>
        <pc:spChg chg="add mod">
          <ac:chgData name="HUYNH Minh Phuong" userId="S::mphuynh.2022@mitb.smu.edu.sg::67204cf2-01f1-4f2d-a8ff-3e034ee0e756" providerId="AD" clId="Web-{1D6D3947-6F3C-46DA-ADEB-F0823552B09D}" dt="2023-01-18T06:24:46.374" v="1602" actId="1076"/>
          <ac:spMkLst>
            <pc:docMk/>
            <pc:sldMk cId="956875956" sldId="391"/>
            <ac:spMk id="9" creationId="{3C7032AB-FB4C-1843-BA0A-08C24DD138EF}"/>
          </ac:spMkLst>
        </pc:spChg>
        <pc:spChg chg="add mod">
          <ac:chgData name="HUYNH Minh Phuong" userId="S::mphuynh.2022@mitb.smu.edu.sg::67204cf2-01f1-4f2d-a8ff-3e034ee0e756" providerId="AD" clId="Web-{1D6D3947-6F3C-46DA-ADEB-F0823552B09D}" dt="2023-01-18T05:50:54.765" v="1067"/>
          <ac:spMkLst>
            <pc:docMk/>
            <pc:sldMk cId="956875956" sldId="391"/>
            <ac:spMk id="11" creationId="{54512EA2-28AC-B5CA-A3A3-8CDA15C2CCC3}"/>
          </ac:spMkLst>
        </pc:spChg>
        <pc:spChg chg="add mod">
          <ac:chgData name="HUYNH Minh Phuong" userId="S::mphuynh.2022@mitb.smu.edu.sg::67204cf2-01f1-4f2d-a8ff-3e034ee0e756" providerId="AD" clId="Web-{1D6D3947-6F3C-46DA-ADEB-F0823552B09D}" dt="2023-01-18T05:51:03.156" v="1068"/>
          <ac:spMkLst>
            <pc:docMk/>
            <pc:sldMk cId="956875956" sldId="391"/>
            <ac:spMk id="12" creationId="{85B11070-DF78-9B9B-453F-B4266C5C417B}"/>
          </ac:spMkLst>
        </pc:spChg>
        <pc:spChg chg="add del mod ord">
          <ac:chgData name="HUYNH Minh Phuong" userId="S::mphuynh.2022@mitb.smu.edu.sg::67204cf2-01f1-4f2d-a8ff-3e034ee0e756" providerId="AD" clId="Web-{1D6D3947-6F3C-46DA-ADEB-F0823552B09D}" dt="2023-01-18T06:04:29.112" v="1193"/>
          <ac:spMkLst>
            <pc:docMk/>
            <pc:sldMk cId="956875956" sldId="391"/>
            <ac:spMk id="13" creationId="{9CBA88DF-E31A-CED5-D363-BE612F549BA1}"/>
          </ac:spMkLst>
        </pc:spChg>
        <pc:spChg chg="add del mod ord">
          <ac:chgData name="HUYNH Minh Phuong" userId="S::mphuynh.2022@mitb.smu.edu.sg::67204cf2-01f1-4f2d-a8ff-3e034ee0e756" providerId="AD" clId="Web-{1D6D3947-6F3C-46DA-ADEB-F0823552B09D}" dt="2023-01-18T06:04:50.831" v="1199"/>
          <ac:spMkLst>
            <pc:docMk/>
            <pc:sldMk cId="956875956" sldId="391"/>
            <ac:spMk id="14" creationId="{894EAA0C-EDB8-D16D-6201-74E7B5CC4313}"/>
          </ac:spMkLst>
        </pc:spChg>
        <pc:spChg chg="mod">
          <ac:chgData name="HUYNH Minh Phuong" userId="S::mphuynh.2022@mitb.smu.edu.sg::67204cf2-01f1-4f2d-a8ff-3e034ee0e756" providerId="AD" clId="Web-{1D6D3947-6F3C-46DA-ADEB-F0823552B09D}" dt="2023-01-18T06:03:12.798" v="1184" actId="20577"/>
          <ac:spMkLst>
            <pc:docMk/>
            <pc:sldMk cId="956875956" sldId="391"/>
            <ac:spMk id="38" creationId="{B61ADE51-C07C-699F-050C-E4DAE2DA3A55}"/>
          </ac:spMkLst>
        </pc:spChg>
        <pc:picChg chg="del">
          <ac:chgData name="HUYNH Minh Phuong" userId="S::mphuynh.2022@mitb.smu.edu.sg::67204cf2-01f1-4f2d-a8ff-3e034ee0e756" providerId="AD" clId="Web-{1D6D3947-6F3C-46DA-ADEB-F0823552B09D}" dt="2023-01-18T04:41:20.786" v="470"/>
          <ac:picMkLst>
            <pc:docMk/>
            <pc:sldMk cId="956875956" sldId="391"/>
            <ac:picMk id="7" creationId="{220E0461-6BC2-DC7A-A309-01094E41FD91}"/>
          </ac:picMkLst>
        </pc:picChg>
        <pc:cxnChg chg="add del mod">
          <ac:chgData name="HUYNH Minh Phuong" userId="S::mphuynh.2022@mitb.smu.edu.sg::67204cf2-01f1-4f2d-a8ff-3e034ee0e756" providerId="AD" clId="Web-{1D6D3947-6F3C-46DA-ADEB-F0823552B09D}" dt="2023-01-18T06:04:31.097" v="1194"/>
          <ac:cxnSpMkLst>
            <pc:docMk/>
            <pc:sldMk cId="956875956" sldId="391"/>
            <ac:cxnSpMk id="3" creationId="{DEF0B9D8-29A4-797B-0846-0A4ABC601CB9}"/>
          </ac:cxnSpMkLst>
        </pc:cxnChg>
        <pc:cxnChg chg="add del mod">
          <ac:chgData name="HUYNH Minh Phuong" userId="S::mphuynh.2022@mitb.smu.edu.sg::67204cf2-01f1-4f2d-a8ff-3e034ee0e756" providerId="AD" clId="Web-{1D6D3947-6F3C-46DA-ADEB-F0823552B09D}" dt="2023-01-18T06:04:55.003" v="1201"/>
          <ac:cxnSpMkLst>
            <pc:docMk/>
            <pc:sldMk cId="956875956" sldId="391"/>
            <ac:cxnSpMk id="4" creationId="{054D6CD2-EAC6-1BC6-A30A-00A74B54D2B3}"/>
          </ac:cxnSpMkLst>
        </pc:cxnChg>
        <pc:cxnChg chg="add del mod">
          <ac:chgData name="HUYNH Minh Phuong" userId="S::mphuynh.2022@mitb.smu.edu.sg::67204cf2-01f1-4f2d-a8ff-3e034ee0e756" providerId="AD" clId="Web-{1D6D3947-6F3C-46DA-ADEB-F0823552B09D}" dt="2023-01-18T06:04:52.769" v="1200"/>
          <ac:cxnSpMkLst>
            <pc:docMk/>
            <pc:sldMk cId="956875956" sldId="391"/>
            <ac:cxnSpMk id="15" creationId="{2404F69B-7CC9-DDD3-4C6B-EBEF8130798C}"/>
          </ac:cxnSpMkLst>
        </pc:cxnChg>
        <pc:cxnChg chg="add del mod">
          <ac:chgData name="HUYNH Minh Phuong" userId="S::mphuynh.2022@mitb.smu.edu.sg::67204cf2-01f1-4f2d-a8ff-3e034ee0e756" providerId="AD" clId="Web-{1D6D3947-6F3C-46DA-ADEB-F0823552B09D}" dt="2023-01-18T06:04:57.269" v="1202"/>
          <ac:cxnSpMkLst>
            <pc:docMk/>
            <pc:sldMk cId="956875956" sldId="391"/>
            <ac:cxnSpMk id="17" creationId="{241606BF-D701-A3CC-C07C-CF89C92D2592}"/>
          </ac:cxnSpMkLst>
        </pc:cxnChg>
      </pc:sldChg>
      <pc:sldChg chg="new del">
        <pc:chgData name="HUYNH Minh Phuong" userId="S::mphuynh.2022@mitb.smu.edu.sg::67204cf2-01f1-4f2d-a8ff-3e034ee0e756" providerId="AD" clId="Web-{1D6D3947-6F3C-46DA-ADEB-F0823552B09D}" dt="2023-01-18T04:48:30.208" v="696"/>
        <pc:sldMkLst>
          <pc:docMk/>
          <pc:sldMk cId="325292607" sldId="392"/>
        </pc:sldMkLst>
      </pc:sldChg>
      <pc:sldChg chg="addSp delSp modSp add replId">
        <pc:chgData name="HUYNH Minh Phuong" userId="S::mphuynh.2022@mitb.smu.edu.sg::67204cf2-01f1-4f2d-a8ff-3e034ee0e756" providerId="AD" clId="Web-{1D6D3947-6F3C-46DA-ADEB-F0823552B09D}" dt="2023-01-18T06:24:59.374" v="1606" actId="20577"/>
        <pc:sldMkLst>
          <pc:docMk/>
          <pc:sldMk cId="1523619325" sldId="393"/>
        </pc:sldMkLst>
        <pc:spChg chg="del mod">
          <ac:chgData name="HUYNH Minh Phuong" userId="S::mphuynh.2022@mitb.smu.edu.sg::67204cf2-01f1-4f2d-a8ff-3e034ee0e756" providerId="AD" clId="Web-{1D6D3947-6F3C-46DA-ADEB-F0823552B09D}" dt="2023-01-18T05:46:48.338" v="1001"/>
          <ac:spMkLst>
            <pc:docMk/>
            <pc:sldMk cId="1523619325" sldId="393"/>
            <ac:spMk id="2" creationId="{951BBA51-5B45-AB8B-4763-E07D8321598C}"/>
          </ac:spMkLst>
        </pc:spChg>
        <pc:spChg chg="add del mod ord">
          <ac:chgData name="HUYNH Minh Phuong" userId="S::mphuynh.2022@mitb.smu.edu.sg::67204cf2-01f1-4f2d-a8ff-3e034ee0e756" providerId="AD" clId="Web-{1D6D3947-6F3C-46DA-ADEB-F0823552B09D}" dt="2023-01-18T06:06:11.724" v="1214"/>
          <ac:spMkLst>
            <pc:docMk/>
            <pc:sldMk cId="1523619325" sldId="393"/>
            <ac:spMk id="3" creationId="{E43810F7-7FAF-7D68-6834-59DA0A23D8B3}"/>
          </ac:spMkLst>
        </pc:spChg>
        <pc:spChg chg="add del">
          <ac:chgData name="HUYNH Minh Phuong" userId="S::mphuynh.2022@mitb.smu.edu.sg::67204cf2-01f1-4f2d-a8ff-3e034ee0e756" providerId="AD" clId="Web-{1D6D3947-6F3C-46DA-ADEB-F0823552B09D}" dt="2023-01-18T06:06:03.099" v="1212"/>
          <ac:spMkLst>
            <pc:docMk/>
            <pc:sldMk cId="1523619325" sldId="393"/>
            <ac:spMk id="4" creationId="{722A2E3A-23AA-3855-0AFB-3720FB917FA1}"/>
          </ac:spMkLst>
        </pc:spChg>
        <pc:spChg chg="mod">
          <ac:chgData name="HUYNH Minh Phuong" userId="S::mphuynh.2022@mitb.smu.edu.sg::67204cf2-01f1-4f2d-a8ff-3e034ee0e756" providerId="AD" clId="Web-{1D6D3947-6F3C-46DA-ADEB-F0823552B09D}" dt="2023-01-18T06:24:59.374" v="1606" actId="20577"/>
          <ac:spMkLst>
            <pc:docMk/>
            <pc:sldMk cId="1523619325" sldId="393"/>
            <ac:spMk id="6" creationId="{B401F9D0-AE0A-D434-85CD-75884F2D3F97}"/>
          </ac:spMkLst>
        </pc:spChg>
        <pc:spChg chg="mod">
          <ac:chgData name="HUYNH Minh Phuong" userId="S::mphuynh.2022@mitb.smu.edu.sg::67204cf2-01f1-4f2d-a8ff-3e034ee0e756" providerId="AD" clId="Web-{1D6D3947-6F3C-46DA-ADEB-F0823552B09D}" dt="2023-01-18T06:24:53.765" v="1604" actId="20577"/>
          <ac:spMkLst>
            <pc:docMk/>
            <pc:sldMk cId="1523619325" sldId="393"/>
            <ac:spMk id="9" creationId="{3C7032AB-FB4C-1843-BA0A-08C24DD138EF}"/>
          </ac:spMkLst>
        </pc:spChg>
        <pc:spChg chg="mod">
          <ac:chgData name="HUYNH Minh Phuong" userId="S::mphuynh.2022@mitb.smu.edu.sg::67204cf2-01f1-4f2d-a8ff-3e034ee0e756" providerId="AD" clId="Web-{1D6D3947-6F3C-46DA-ADEB-F0823552B09D}" dt="2023-01-18T06:06:47.959" v="1225" actId="20577"/>
          <ac:spMkLst>
            <pc:docMk/>
            <pc:sldMk cId="1523619325" sldId="393"/>
            <ac:spMk id="11" creationId="{54512EA2-28AC-B5CA-A3A3-8CDA15C2CCC3}"/>
          </ac:spMkLst>
        </pc:spChg>
        <pc:spChg chg="mod">
          <ac:chgData name="HUYNH Minh Phuong" userId="S::mphuynh.2022@mitb.smu.edu.sg::67204cf2-01f1-4f2d-a8ff-3e034ee0e756" providerId="AD" clId="Web-{1D6D3947-6F3C-46DA-ADEB-F0823552B09D}" dt="2023-01-18T06:07:59.679" v="1282" actId="20577"/>
          <ac:spMkLst>
            <pc:docMk/>
            <pc:sldMk cId="1523619325" sldId="393"/>
            <ac:spMk id="38" creationId="{B61ADE51-C07C-699F-050C-E4DAE2DA3A55}"/>
          </ac:spMkLst>
        </pc:spChg>
      </pc:sldChg>
      <pc:sldChg chg="addSp modSp add replId">
        <pc:chgData name="HUYNH Minh Phuong" userId="S::mphuynh.2022@mitb.smu.edu.sg::67204cf2-01f1-4f2d-a8ff-3e034ee0e756" providerId="AD" clId="Web-{1D6D3947-6F3C-46DA-ADEB-F0823552B09D}" dt="2023-01-18T06:25:22.531" v="1610" actId="20577"/>
        <pc:sldMkLst>
          <pc:docMk/>
          <pc:sldMk cId="222997386" sldId="394"/>
        </pc:sldMkLst>
        <pc:spChg chg="mod">
          <ac:chgData name="HUYNH Minh Phuong" userId="S::mphuynh.2022@mitb.smu.edu.sg::67204cf2-01f1-4f2d-a8ff-3e034ee0e756" providerId="AD" clId="Web-{1D6D3947-6F3C-46DA-ADEB-F0823552B09D}" dt="2023-01-18T06:25:22.531" v="1610" actId="20577"/>
          <ac:spMkLst>
            <pc:docMk/>
            <pc:sldMk cId="222997386" sldId="394"/>
            <ac:spMk id="2" creationId="{951BBA51-5B45-AB8B-4763-E07D8321598C}"/>
          </ac:spMkLst>
        </pc:spChg>
        <pc:picChg chg="add mod modCrop">
          <ac:chgData name="HUYNH Minh Phuong" userId="S::mphuynh.2022@mitb.smu.edu.sg::67204cf2-01f1-4f2d-a8ff-3e034ee0e756" providerId="AD" clId="Web-{1D6D3947-6F3C-46DA-ADEB-F0823552B09D}" dt="2023-01-18T05:38:43.702" v="975"/>
          <ac:picMkLst>
            <pc:docMk/>
            <pc:sldMk cId="222997386" sldId="394"/>
            <ac:picMk id="3" creationId="{CF0D59CE-97E0-F703-AD27-7EBE39D0089B}"/>
          </ac:picMkLst>
        </pc:picChg>
      </pc:sldChg>
      <pc:sldChg chg="new del">
        <pc:chgData name="HUYNH Minh Phuong" userId="S::mphuynh.2022@mitb.smu.edu.sg::67204cf2-01f1-4f2d-a8ff-3e034ee0e756" providerId="AD" clId="Web-{1D6D3947-6F3C-46DA-ADEB-F0823552B09D}" dt="2023-01-18T04:49:19.366" v="719"/>
        <pc:sldMkLst>
          <pc:docMk/>
          <pc:sldMk cId="1390202222" sldId="394"/>
        </pc:sldMkLst>
      </pc:sldChg>
    </pc:docChg>
  </pc:docChgLst>
  <pc:docChgLst>
    <pc:chgData name="HUYNH Minh Phuong" userId="S::mphuynh.2022@mitb.smu.edu.sg::67204cf2-01f1-4f2d-a8ff-3e034ee0e756" providerId="AD" clId="Web-{A309B6AA-19A5-3654-999A-F9AEC1031E5B}"/>
    <pc:docChg chg="modSld">
      <pc:chgData name="HUYNH Minh Phuong" userId="S::mphuynh.2022@mitb.smu.edu.sg::67204cf2-01f1-4f2d-a8ff-3e034ee0e756" providerId="AD" clId="Web-{A309B6AA-19A5-3654-999A-F9AEC1031E5B}" dt="2022-12-27T01:43:16.977" v="21"/>
      <pc:docMkLst>
        <pc:docMk/>
      </pc:docMkLst>
      <pc:sldChg chg="addSp modSp">
        <pc:chgData name="HUYNH Minh Phuong" userId="S::mphuynh.2022@mitb.smu.edu.sg::67204cf2-01f1-4f2d-a8ff-3e034ee0e756" providerId="AD" clId="Web-{A309B6AA-19A5-3654-999A-F9AEC1031E5B}" dt="2022-12-27T01:43:16.977" v="21"/>
        <pc:sldMkLst>
          <pc:docMk/>
          <pc:sldMk cId="4292385151" sldId="344"/>
        </pc:sldMkLst>
        <pc:spChg chg="add mod">
          <ac:chgData name="HUYNH Minh Phuong" userId="S::mphuynh.2022@mitb.smu.edu.sg::67204cf2-01f1-4f2d-a8ff-3e034ee0e756" providerId="AD" clId="Web-{A309B6AA-19A5-3654-999A-F9AEC1031E5B}" dt="2022-12-27T01:27:47.435" v="6" actId="14100"/>
          <ac:spMkLst>
            <pc:docMk/>
            <pc:sldMk cId="4292385151" sldId="344"/>
            <ac:spMk id="2" creationId="{FD4123C2-7259-6E06-6F26-571DFB0C0DF5}"/>
          </ac:spMkLst>
        </pc:spChg>
        <pc:spChg chg="mod">
          <ac:chgData name="HUYNH Minh Phuong" userId="S::mphuynh.2022@mitb.smu.edu.sg::67204cf2-01f1-4f2d-a8ff-3e034ee0e756" providerId="AD" clId="Web-{A309B6AA-19A5-3654-999A-F9AEC1031E5B}" dt="2022-12-27T01:27:44.654" v="5" actId="14100"/>
          <ac:spMkLst>
            <pc:docMk/>
            <pc:sldMk cId="4292385151" sldId="344"/>
            <ac:spMk id="34" creationId="{0ACC1A71-E98E-4724-4453-E924DB430FC4}"/>
          </ac:spMkLst>
        </pc:spChg>
        <pc:spChg chg="mod">
          <ac:chgData name="HUYNH Minh Phuong" userId="S::mphuynh.2022@mitb.smu.edu.sg::67204cf2-01f1-4f2d-a8ff-3e034ee0e756" providerId="AD" clId="Web-{A309B6AA-19A5-3654-999A-F9AEC1031E5B}" dt="2022-12-27T01:27:57.951" v="9" actId="1076"/>
          <ac:spMkLst>
            <pc:docMk/>
            <pc:sldMk cId="4292385151" sldId="344"/>
            <ac:spMk id="40" creationId="{C016190E-1035-2846-243A-6D190C685293}"/>
          </ac:spMkLst>
        </pc:spChg>
        <pc:graphicFrameChg chg="mod modGraphic">
          <ac:chgData name="HUYNH Minh Phuong" userId="S::mphuynh.2022@mitb.smu.edu.sg::67204cf2-01f1-4f2d-a8ff-3e034ee0e756" providerId="AD" clId="Web-{A309B6AA-19A5-3654-999A-F9AEC1031E5B}" dt="2022-12-27T01:43:16.977" v="21"/>
          <ac:graphicFrameMkLst>
            <pc:docMk/>
            <pc:sldMk cId="4292385151" sldId="344"/>
            <ac:graphicFrameMk id="11" creationId="{080AF401-9F76-DCEA-D5E6-FA3136A85AB9}"/>
          </ac:graphicFrameMkLst>
        </pc:graphicFrameChg>
      </pc:sldChg>
    </pc:docChg>
  </pc:docChgLst>
  <pc:docChgLst>
    <pc:chgData name="HUYNH Minh Phuong" userId="S::mphuynh.2022@mitb.smu.edu.sg::67204cf2-01f1-4f2d-a8ff-3e034ee0e756" providerId="AD" clId="Web-{5068AE6C-1A07-9E5B-24F1-A3EFB4BB913D}"/>
    <pc:docChg chg="addSld delSld modSld sldOrd">
      <pc:chgData name="HUYNH Minh Phuong" userId="S::mphuynh.2022@mitb.smu.edu.sg::67204cf2-01f1-4f2d-a8ff-3e034ee0e756" providerId="AD" clId="Web-{5068AE6C-1A07-9E5B-24F1-A3EFB4BB913D}" dt="2022-12-26T01:45:03.239" v="656"/>
      <pc:docMkLst>
        <pc:docMk/>
      </pc:docMkLst>
      <pc:sldChg chg="modSp">
        <pc:chgData name="HUYNH Minh Phuong" userId="S::mphuynh.2022@mitb.smu.edu.sg::67204cf2-01f1-4f2d-a8ff-3e034ee0e756" providerId="AD" clId="Web-{5068AE6C-1A07-9E5B-24F1-A3EFB4BB913D}" dt="2022-12-26T00:22:07.398" v="4" actId="1076"/>
        <pc:sldMkLst>
          <pc:docMk/>
          <pc:sldMk cId="413420812" sldId="285"/>
        </pc:sldMkLst>
        <pc:spChg chg="mod">
          <ac:chgData name="HUYNH Minh Phuong" userId="S::mphuynh.2022@mitb.smu.edu.sg::67204cf2-01f1-4f2d-a8ff-3e034ee0e756" providerId="AD" clId="Web-{5068AE6C-1A07-9E5B-24F1-A3EFB4BB913D}" dt="2022-12-26T00:22:07.398" v="4" actId="1076"/>
          <ac:spMkLst>
            <pc:docMk/>
            <pc:sldMk cId="413420812" sldId="285"/>
            <ac:spMk id="40" creationId="{B45816CF-C751-81C4-A8B5-3FE3004E54B8}"/>
          </ac:spMkLst>
        </pc:spChg>
      </pc:sldChg>
      <pc:sldChg chg="addSp delSp modSp">
        <pc:chgData name="HUYNH Minh Phuong" userId="S::mphuynh.2022@mitb.smu.edu.sg::67204cf2-01f1-4f2d-a8ff-3e034ee0e756" providerId="AD" clId="Web-{5068AE6C-1A07-9E5B-24F1-A3EFB4BB913D}" dt="2022-12-26T00:19:26.747" v="2" actId="1076"/>
        <pc:sldMkLst>
          <pc:docMk/>
          <pc:sldMk cId="353740963" sldId="292"/>
        </pc:sldMkLst>
        <pc:spChg chg="add del">
          <ac:chgData name="HUYNH Minh Phuong" userId="S::mphuynh.2022@mitb.smu.edu.sg::67204cf2-01f1-4f2d-a8ff-3e034ee0e756" providerId="AD" clId="Web-{5068AE6C-1A07-9E5B-24F1-A3EFB4BB913D}" dt="2022-12-26T00:19:18.653" v="1"/>
          <ac:spMkLst>
            <pc:docMk/>
            <pc:sldMk cId="353740963" sldId="292"/>
            <ac:spMk id="8" creationId="{5550D6C8-F64E-4094-B902-ADC927B6A9BF}"/>
          </ac:spMkLst>
        </pc:spChg>
        <pc:grpChg chg="mod">
          <ac:chgData name="HUYNH Minh Phuong" userId="S::mphuynh.2022@mitb.smu.edu.sg::67204cf2-01f1-4f2d-a8ff-3e034ee0e756" providerId="AD" clId="Web-{5068AE6C-1A07-9E5B-24F1-A3EFB4BB913D}" dt="2022-12-26T00:19:26.747" v="2" actId="1076"/>
          <ac:grpSpMkLst>
            <pc:docMk/>
            <pc:sldMk cId="353740963" sldId="292"/>
            <ac:grpSpMk id="13" creationId="{6362FDBE-F88F-C762-ED7F-7A3652D78D1E}"/>
          </ac:grpSpMkLst>
        </pc:grpChg>
      </pc:sldChg>
      <pc:sldChg chg="modSp">
        <pc:chgData name="HUYNH Minh Phuong" userId="S::mphuynh.2022@mitb.smu.edu.sg::67204cf2-01f1-4f2d-a8ff-3e034ee0e756" providerId="AD" clId="Web-{5068AE6C-1A07-9E5B-24F1-A3EFB4BB913D}" dt="2022-12-26T00:36:40.151" v="8" actId="20577"/>
        <pc:sldMkLst>
          <pc:docMk/>
          <pc:sldMk cId="261045578" sldId="333"/>
        </pc:sldMkLst>
        <pc:spChg chg="mod">
          <ac:chgData name="HUYNH Minh Phuong" userId="S::mphuynh.2022@mitb.smu.edu.sg::67204cf2-01f1-4f2d-a8ff-3e034ee0e756" providerId="AD" clId="Web-{5068AE6C-1A07-9E5B-24F1-A3EFB4BB913D}" dt="2022-12-26T00:36:40.151" v="8" actId="20577"/>
          <ac:spMkLst>
            <pc:docMk/>
            <pc:sldMk cId="261045578" sldId="333"/>
            <ac:spMk id="5" creationId="{1E7862E2-C6AD-4D02-A10F-55D28C93D73A}"/>
          </ac:spMkLst>
        </pc:spChg>
      </pc:sldChg>
      <pc:sldChg chg="addSp delSp modSp add ord replId">
        <pc:chgData name="HUYNH Minh Phuong" userId="S::mphuynh.2022@mitb.smu.edu.sg::67204cf2-01f1-4f2d-a8ff-3e034ee0e756" providerId="AD" clId="Web-{5068AE6C-1A07-9E5B-24F1-A3EFB4BB913D}" dt="2022-12-26T00:41:34.039" v="15" actId="1076"/>
        <pc:sldMkLst>
          <pc:docMk/>
          <pc:sldMk cId="2309069880" sldId="343"/>
        </pc:sldMkLst>
        <pc:spChg chg="add del">
          <ac:chgData name="HUYNH Minh Phuong" userId="S::mphuynh.2022@mitb.smu.edu.sg::67204cf2-01f1-4f2d-a8ff-3e034ee0e756" providerId="AD" clId="Web-{5068AE6C-1A07-9E5B-24F1-A3EFB4BB913D}" dt="2022-12-26T00:41:06.038" v="13"/>
          <ac:spMkLst>
            <pc:docMk/>
            <pc:sldMk cId="2309069880" sldId="343"/>
            <ac:spMk id="3" creationId="{8171137D-3C42-84BE-B319-AC7E4C20D57E}"/>
          </ac:spMkLst>
        </pc:spChg>
        <pc:spChg chg="mod">
          <ac:chgData name="HUYNH Minh Phuong" userId="S::mphuynh.2022@mitb.smu.edu.sg::67204cf2-01f1-4f2d-a8ff-3e034ee0e756" providerId="AD" clId="Web-{5068AE6C-1A07-9E5B-24F1-A3EFB4BB913D}" dt="2022-12-26T00:37:00.448" v="10" actId="20577"/>
          <ac:spMkLst>
            <pc:docMk/>
            <pc:sldMk cId="2309069880" sldId="343"/>
            <ac:spMk id="5" creationId="{1E7862E2-C6AD-4D02-A10F-55D28C93D73A}"/>
          </ac:spMkLst>
        </pc:spChg>
        <pc:grpChg chg="del">
          <ac:chgData name="HUYNH Minh Phuong" userId="S::mphuynh.2022@mitb.smu.edu.sg::67204cf2-01f1-4f2d-a8ff-3e034ee0e756" providerId="AD" clId="Web-{5068AE6C-1A07-9E5B-24F1-A3EFB4BB913D}" dt="2022-12-26T00:41:01.815" v="11"/>
          <ac:grpSpMkLst>
            <pc:docMk/>
            <pc:sldMk cId="2309069880" sldId="343"/>
            <ac:grpSpMk id="10" creationId="{5BD2898C-1D36-C87B-CE93-72519D59A6F6}"/>
          </ac:grpSpMkLst>
        </pc:grpChg>
        <pc:grpChg chg="add mod">
          <ac:chgData name="HUYNH Minh Phuong" userId="S::mphuynh.2022@mitb.smu.edu.sg::67204cf2-01f1-4f2d-a8ff-3e034ee0e756" providerId="AD" clId="Web-{5068AE6C-1A07-9E5B-24F1-A3EFB4BB913D}" dt="2022-12-26T00:41:34.039" v="15" actId="1076"/>
          <ac:grpSpMkLst>
            <pc:docMk/>
            <pc:sldMk cId="2309069880" sldId="343"/>
            <ac:grpSpMk id="38" creationId="{492C2D19-0361-2BE5-8641-70071D73DE4C}"/>
          </ac:grpSpMkLst>
        </pc:grpChg>
      </pc:sldChg>
      <pc:sldChg chg="delSp modSp add ord replId">
        <pc:chgData name="HUYNH Minh Phuong" userId="S::mphuynh.2022@mitb.smu.edu.sg::67204cf2-01f1-4f2d-a8ff-3e034ee0e756" providerId="AD" clId="Web-{5068AE6C-1A07-9E5B-24F1-A3EFB4BB913D}" dt="2022-12-26T01:45:03.239" v="656"/>
        <pc:sldMkLst>
          <pc:docMk/>
          <pc:sldMk cId="4292385151" sldId="344"/>
        </pc:sldMkLst>
        <pc:spChg chg="mod">
          <ac:chgData name="HUYNH Minh Phuong" userId="S::mphuynh.2022@mitb.smu.edu.sg::67204cf2-01f1-4f2d-a8ff-3e034ee0e756" providerId="AD" clId="Web-{5068AE6C-1A07-9E5B-24F1-A3EFB4BB913D}" dt="2022-12-26T01:44:15.409" v="643" actId="1076"/>
          <ac:spMkLst>
            <pc:docMk/>
            <pc:sldMk cId="4292385151" sldId="344"/>
            <ac:spMk id="34" creationId="{0ACC1A71-E98E-4724-4453-E924DB430FC4}"/>
          </ac:spMkLst>
        </pc:spChg>
        <pc:spChg chg="mod">
          <ac:chgData name="HUYNH Minh Phuong" userId="S::mphuynh.2022@mitb.smu.edu.sg::67204cf2-01f1-4f2d-a8ff-3e034ee0e756" providerId="AD" clId="Web-{5068AE6C-1A07-9E5B-24F1-A3EFB4BB913D}" dt="2022-12-26T01:25:19.739" v="25" actId="20577"/>
          <ac:spMkLst>
            <pc:docMk/>
            <pc:sldMk cId="4292385151" sldId="344"/>
            <ac:spMk id="39" creationId="{64207640-D30D-6492-68A2-1116E6B7A21F}"/>
          </ac:spMkLst>
        </pc:spChg>
        <pc:spChg chg="mod">
          <ac:chgData name="HUYNH Minh Phuong" userId="S::mphuynh.2022@mitb.smu.edu.sg::67204cf2-01f1-4f2d-a8ff-3e034ee0e756" providerId="AD" clId="Web-{5068AE6C-1A07-9E5B-24F1-A3EFB4BB913D}" dt="2022-12-26T01:44:12.706" v="642" actId="1076"/>
          <ac:spMkLst>
            <pc:docMk/>
            <pc:sldMk cId="4292385151" sldId="344"/>
            <ac:spMk id="40" creationId="{C016190E-1035-2846-243A-6D190C685293}"/>
          </ac:spMkLst>
        </pc:spChg>
        <pc:grpChg chg="del">
          <ac:chgData name="HUYNH Minh Phuong" userId="S::mphuynh.2022@mitb.smu.edu.sg::67204cf2-01f1-4f2d-a8ff-3e034ee0e756" providerId="AD" clId="Web-{5068AE6C-1A07-9E5B-24F1-A3EFB4BB913D}" dt="2022-12-26T01:32:44.056" v="101"/>
          <ac:grpSpMkLst>
            <pc:docMk/>
            <pc:sldMk cId="4292385151" sldId="344"/>
            <ac:grpSpMk id="2" creationId="{F4C7401B-CB62-97B3-A59A-2995C6131B45}"/>
          </ac:grpSpMkLst>
        </pc:grpChg>
        <pc:grpChg chg="mod">
          <ac:chgData name="HUYNH Minh Phuong" userId="S::mphuynh.2022@mitb.smu.edu.sg::67204cf2-01f1-4f2d-a8ff-3e034ee0e756" providerId="AD" clId="Web-{5068AE6C-1A07-9E5B-24F1-A3EFB4BB913D}" dt="2022-12-26T01:24:31.909" v="20" actId="1076"/>
          <ac:grpSpMkLst>
            <pc:docMk/>
            <pc:sldMk cId="4292385151" sldId="344"/>
            <ac:grpSpMk id="6" creationId="{D75D68AC-2220-182C-4A4D-7148A76F59A5}"/>
          </ac:grpSpMkLst>
        </pc:grpChg>
        <pc:graphicFrameChg chg="mod modGraphic">
          <ac:chgData name="HUYNH Minh Phuong" userId="S::mphuynh.2022@mitb.smu.edu.sg::67204cf2-01f1-4f2d-a8ff-3e034ee0e756" providerId="AD" clId="Web-{5068AE6C-1A07-9E5B-24F1-A3EFB4BB913D}" dt="2022-12-26T01:45:03.239" v="656"/>
          <ac:graphicFrameMkLst>
            <pc:docMk/>
            <pc:sldMk cId="4292385151" sldId="344"/>
            <ac:graphicFrameMk id="11" creationId="{080AF401-9F76-DCEA-D5E6-FA3136A85AB9}"/>
          </ac:graphicFrameMkLst>
        </pc:graphicFrameChg>
      </pc:sldChg>
      <pc:sldChg chg="add del replId">
        <pc:chgData name="HUYNH Minh Phuong" userId="S::mphuynh.2022@mitb.smu.edu.sg::67204cf2-01f1-4f2d-a8ff-3e034ee0e756" providerId="AD" clId="Web-{5068AE6C-1A07-9E5B-24F1-A3EFB4BB913D}" dt="2022-12-26T01:24:51.019" v="22"/>
        <pc:sldMkLst>
          <pc:docMk/>
          <pc:sldMk cId="1056815288" sldId="345"/>
        </pc:sldMkLst>
      </pc:sldChg>
    </pc:docChg>
  </pc:docChgLst>
  <pc:docChgLst>
    <pc:chgData name="HUYNH Minh Phuong" userId="S::mphuynh.2022@mitb.smu.edu.sg::67204cf2-01f1-4f2d-a8ff-3e034ee0e756" providerId="AD" clId="Web-{76C4BF90-5F9B-E280-1464-AEACBDED05A0}"/>
    <pc:docChg chg="addSld delSld modSld sldOrd">
      <pc:chgData name="HUYNH Minh Phuong" userId="S::mphuynh.2022@mitb.smu.edu.sg::67204cf2-01f1-4f2d-a8ff-3e034ee0e756" providerId="AD" clId="Web-{76C4BF90-5F9B-E280-1464-AEACBDED05A0}" dt="2023-01-17T07:00:37.050" v="1124" actId="20577"/>
      <pc:docMkLst>
        <pc:docMk/>
      </pc:docMkLst>
      <pc:sldChg chg="delSp modSp ord">
        <pc:chgData name="HUYNH Minh Phuong" userId="S::mphuynh.2022@mitb.smu.edu.sg::67204cf2-01f1-4f2d-a8ff-3e034ee0e756" providerId="AD" clId="Web-{76C4BF90-5F9B-E280-1464-AEACBDED05A0}" dt="2023-01-17T01:31:18.644" v="62"/>
        <pc:sldMkLst>
          <pc:docMk/>
          <pc:sldMk cId="1348892761" sldId="298"/>
        </pc:sldMkLst>
        <pc:spChg chg="del topLvl">
          <ac:chgData name="HUYNH Minh Phuong" userId="S::mphuynh.2022@mitb.smu.edu.sg::67204cf2-01f1-4f2d-a8ff-3e034ee0e756" providerId="AD" clId="Web-{76C4BF90-5F9B-E280-1464-AEACBDED05A0}" dt="2023-01-17T01:13:30.356" v="6"/>
          <ac:spMkLst>
            <pc:docMk/>
            <pc:sldMk cId="1348892761" sldId="298"/>
            <ac:spMk id="24" creationId="{AB786194-CF24-19CE-C25C-D0A5A043FEA9}"/>
          </ac:spMkLst>
        </pc:spChg>
        <pc:spChg chg="mod">
          <ac:chgData name="HUYNH Minh Phuong" userId="S::mphuynh.2022@mitb.smu.edu.sg::67204cf2-01f1-4f2d-a8ff-3e034ee0e756" providerId="AD" clId="Web-{76C4BF90-5F9B-E280-1464-AEACBDED05A0}" dt="2023-01-17T01:13:20.216" v="2" actId="20577"/>
          <ac:spMkLst>
            <pc:docMk/>
            <pc:sldMk cId="1348892761" sldId="298"/>
            <ac:spMk id="43" creationId="{51D4D008-998A-F73C-EA02-2961B49E5F03}"/>
          </ac:spMkLst>
        </pc:spChg>
        <pc:spChg chg="del topLvl">
          <ac:chgData name="HUYNH Minh Phuong" userId="S::mphuynh.2022@mitb.smu.edu.sg::67204cf2-01f1-4f2d-a8ff-3e034ee0e756" providerId="AD" clId="Web-{76C4BF90-5F9B-E280-1464-AEACBDED05A0}" dt="2023-01-17T01:13:25.216" v="4"/>
          <ac:spMkLst>
            <pc:docMk/>
            <pc:sldMk cId="1348892761" sldId="298"/>
            <ac:spMk id="48" creationId="{7A3F3B9D-D446-EB24-F640-1FBF7746D8E4}"/>
          </ac:spMkLst>
        </pc:spChg>
        <pc:spChg chg="del mod topLvl">
          <ac:chgData name="HUYNH Minh Phuong" userId="S::mphuynh.2022@mitb.smu.edu.sg::67204cf2-01f1-4f2d-a8ff-3e034ee0e756" providerId="AD" clId="Web-{76C4BF90-5F9B-E280-1464-AEACBDED05A0}" dt="2023-01-17T01:13:36.013" v="9"/>
          <ac:spMkLst>
            <pc:docMk/>
            <pc:sldMk cId="1348892761" sldId="298"/>
            <ac:spMk id="51" creationId="{118E1AB2-D067-9F40-02C0-C82852A08C8F}"/>
          </ac:spMkLst>
        </pc:spChg>
        <pc:spChg chg="del">
          <ac:chgData name="HUYNH Minh Phuong" userId="S::mphuynh.2022@mitb.smu.edu.sg::67204cf2-01f1-4f2d-a8ff-3e034ee0e756" providerId="AD" clId="Web-{76C4BF90-5F9B-E280-1464-AEACBDED05A0}" dt="2023-01-17T01:13:14.637" v="0"/>
          <ac:spMkLst>
            <pc:docMk/>
            <pc:sldMk cId="1348892761" sldId="298"/>
            <ac:spMk id="56" creationId="{199F5641-39BB-B4D5-D0DC-209FDB5FA0CA}"/>
          </ac:spMkLst>
        </pc:spChg>
        <pc:grpChg chg="del">
          <ac:chgData name="HUYNH Minh Phuong" userId="S::mphuynh.2022@mitb.smu.edu.sg::67204cf2-01f1-4f2d-a8ff-3e034ee0e756" providerId="AD" clId="Web-{76C4BF90-5F9B-E280-1464-AEACBDED05A0}" dt="2023-01-17T01:13:21.309" v="3"/>
          <ac:grpSpMkLst>
            <pc:docMk/>
            <pc:sldMk cId="1348892761" sldId="298"/>
            <ac:grpSpMk id="7" creationId="{EB89A618-4191-833D-515A-20E21BCA2946}"/>
          </ac:grpSpMkLst>
        </pc:grpChg>
        <pc:grpChg chg="del">
          <ac:chgData name="HUYNH Minh Phuong" userId="S::mphuynh.2022@mitb.smu.edu.sg::67204cf2-01f1-4f2d-a8ff-3e034ee0e756" providerId="AD" clId="Web-{76C4BF90-5F9B-E280-1464-AEACBDED05A0}" dt="2023-01-17T01:13:30.356" v="6"/>
          <ac:grpSpMkLst>
            <pc:docMk/>
            <pc:sldMk cId="1348892761" sldId="298"/>
            <ac:grpSpMk id="23" creationId="{DFD37DD9-6AD4-1B62-D5F7-99B065A95AD3}"/>
          </ac:grpSpMkLst>
        </pc:grpChg>
        <pc:grpChg chg="del topLvl">
          <ac:chgData name="HUYNH Minh Phuong" userId="S::mphuynh.2022@mitb.smu.edu.sg::67204cf2-01f1-4f2d-a8ff-3e034ee0e756" providerId="AD" clId="Web-{76C4BF90-5F9B-E280-1464-AEACBDED05A0}" dt="2023-01-17T01:13:32.091" v="7"/>
          <ac:grpSpMkLst>
            <pc:docMk/>
            <pc:sldMk cId="1348892761" sldId="298"/>
            <ac:grpSpMk id="25" creationId="{0BE4D77A-806D-82FB-DEA8-2F5E18D9BBE4}"/>
          </ac:grpSpMkLst>
        </pc:grpChg>
        <pc:grpChg chg="del">
          <ac:chgData name="HUYNH Minh Phuong" userId="S::mphuynh.2022@mitb.smu.edu.sg::67204cf2-01f1-4f2d-a8ff-3e034ee0e756" providerId="AD" clId="Web-{76C4BF90-5F9B-E280-1464-AEACBDED05A0}" dt="2023-01-17T01:13:25.216" v="4"/>
          <ac:grpSpMkLst>
            <pc:docMk/>
            <pc:sldMk cId="1348892761" sldId="298"/>
            <ac:grpSpMk id="45" creationId="{70E419CA-2A1F-C5A0-3291-5A96B090FCD3}"/>
          </ac:grpSpMkLst>
        </pc:grpChg>
        <pc:grpChg chg="del">
          <ac:chgData name="HUYNH Minh Phuong" userId="S::mphuynh.2022@mitb.smu.edu.sg::67204cf2-01f1-4f2d-a8ff-3e034ee0e756" providerId="AD" clId="Web-{76C4BF90-5F9B-E280-1464-AEACBDED05A0}" dt="2023-01-17T01:13:36.013" v="9"/>
          <ac:grpSpMkLst>
            <pc:docMk/>
            <pc:sldMk cId="1348892761" sldId="298"/>
            <ac:grpSpMk id="49" creationId="{640A39D2-C58C-BF87-C220-7625641DB79F}"/>
          </ac:grpSpMkLst>
        </pc:grpChg>
        <pc:grpChg chg="del">
          <ac:chgData name="HUYNH Minh Phuong" userId="S::mphuynh.2022@mitb.smu.edu.sg::67204cf2-01f1-4f2d-a8ff-3e034ee0e756" providerId="AD" clId="Web-{76C4BF90-5F9B-E280-1464-AEACBDED05A0}" dt="2023-01-17T01:13:17.575" v="1"/>
          <ac:grpSpMkLst>
            <pc:docMk/>
            <pc:sldMk cId="1348892761" sldId="298"/>
            <ac:grpSpMk id="93" creationId="{CF8449B3-971F-70A8-9A31-493D80B7CD3E}"/>
          </ac:grpSpMkLst>
        </pc:grpChg>
        <pc:picChg chg="del topLvl">
          <ac:chgData name="HUYNH Minh Phuong" userId="S::mphuynh.2022@mitb.smu.edu.sg::67204cf2-01f1-4f2d-a8ff-3e034ee0e756" providerId="AD" clId="Web-{76C4BF90-5F9B-E280-1464-AEACBDED05A0}" dt="2023-01-17T01:13:26.528" v="5"/>
          <ac:picMkLst>
            <pc:docMk/>
            <pc:sldMk cId="1348892761" sldId="298"/>
            <ac:picMk id="47" creationId="{CF24257C-6927-6F39-7630-63BFF77B7EBE}"/>
          </ac:picMkLst>
        </pc:picChg>
        <pc:picChg chg="del topLvl">
          <ac:chgData name="HUYNH Minh Phuong" userId="S::mphuynh.2022@mitb.smu.edu.sg::67204cf2-01f1-4f2d-a8ff-3e034ee0e756" providerId="AD" clId="Web-{76C4BF90-5F9B-E280-1464-AEACBDED05A0}" dt="2023-01-17T01:13:37.544" v="10"/>
          <ac:picMkLst>
            <pc:docMk/>
            <pc:sldMk cId="1348892761" sldId="298"/>
            <ac:picMk id="50" creationId="{7C5AEC92-E6D5-2B98-ED6B-A76BFD08C4DE}"/>
          </ac:picMkLst>
        </pc:picChg>
      </pc:sldChg>
      <pc:sldChg chg="addSp delSp modSp">
        <pc:chgData name="HUYNH Minh Phuong" userId="S::mphuynh.2022@mitb.smu.edu.sg::67204cf2-01f1-4f2d-a8ff-3e034ee0e756" providerId="AD" clId="Web-{76C4BF90-5F9B-E280-1464-AEACBDED05A0}" dt="2023-01-17T02:23:45.786" v="449"/>
        <pc:sldMkLst>
          <pc:docMk/>
          <pc:sldMk cId="4292385151" sldId="344"/>
        </pc:sldMkLst>
        <pc:spChg chg="del">
          <ac:chgData name="HUYNH Minh Phuong" userId="S::mphuynh.2022@mitb.smu.edu.sg::67204cf2-01f1-4f2d-a8ff-3e034ee0e756" providerId="AD" clId="Web-{76C4BF90-5F9B-E280-1464-AEACBDED05A0}" dt="2023-01-17T01:15:48.812" v="12"/>
          <ac:spMkLst>
            <pc:docMk/>
            <pc:sldMk cId="4292385151" sldId="344"/>
            <ac:spMk id="2" creationId="{FD4123C2-7259-6E06-6F26-571DFB0C0DF5}"/>
          </ac:spMkLst>
        </pc:spChg>
        <pc:spChg chg="add mod">
          <ac:chgData name="HUYNH Minh Phuong" userId="S::mphuynh.2022@mitb.smu.edu.sg::67204cf2-01f1-4f2d-a8ff-3e034ee0e756" providerId="AD" clId="Web-{76C4BF90-5F9B-E280-1464-AEACBDED05A0}" dt="2023-01-17T01:29:33.814" v="61" actId="20577"/>
          <ac:spMkLst>
            <pc:docMk/>
            <pc:sldMk cId="4292385151" sldId="344"/>
            <ac:spMk id="3" creationId="{104C9193-ED31-49C5-547D-3C7CCD03AC42}"/>
          </ac:spMkLst>
        </pc:spChg>
        <pc:spChg chg="del">
          <ac:chgData name="HUYNH Minh Phuong" userId="S::mphuynh.2022@mitb.smu.edu.sg::67204cf2-01f1-4f2d-a8ff-3e034ee0e756" providerId="AD" clId="Web-{76C4BF90-5F9B-E280-1464-AEACBDED05A0}" dt="2023-01-17T01:15:45.437" v="11"/>
          <ac:spMkLst>
            <pc:docMk/>
            <pc:sldMk cId="4292385151" sldId="344"/>
            <ac:spMk id="34" creationId="{0ACC1A71-E98E-4724-4453-E924DB430FC4}"/>
          </ac:spMkLst>
        </pc:spChg>
        <pc:spChg chg="mod">
          <ac:chgData name="HUYNH Minh Phuong" userId="S::mphuynh.2022@mitb.smu.edu.sg::67204cf2-01f1-4f2d-a8ff-3e034ee0e756" providerId="AD" clId="Web-{76C4BF90-5F9B-E280-1464-AEACBDED05A0}" dt="2023-01-17T01:37:03.151" v="73" actId="1076"/>
          <ac:spMkLst>
            <pc:docMk/>
            <pc:sldMk cId="4292385151" sldId="344"/>
            <ac:spMk id="39" creationId="{64207640-D30D-6492-68A2-1116E6B7A21F}"/>
          </ac:spMkLst>
        </pc:spChg>
        <pc:spChg chg="mod">
          <ac:chgData name="HUYNH Minh Phuong" userId="S::mphuynh.2022@mitb.smu.edu.sg::67204cf2-01f1-4f2d-a8ff-3e034ee0e756" providerId="AD" clId="Web-{76C4BF90-5F9B-E280-1464-AEACBDED05A0}" dt="2023-01-17T01:37:07.604" v="74" actId="14100"/>
          <ac:spMkLst>
            <pc:docMk/>
            <pc:sldMk cId="4292385151" sldId="344"/>
            <ac:spMk id="40" creationId="{C016190E-1035-2846-243A-6D190C685293}"/>
          </ac:spMkLst>
        </pc:spChg>
        <pc:graphicFrameChg chg="mod modGraphic">
          <ac:chgData name="HUYNH Minh Phuong" userId="S::mphuynh.2022@mitb.smu.edu.sg::67204cf2-01f1-4f2d-a8ff-3e034ee0e756" providerId="AD" clId="Web-{76C4BF90-5F9B-E280-1464-AEACBDED05A0}" dt="2023-01-17T02:23:45.786" v="449"/>
          <ac:graphicFrameMkLst>
            <pc:docMk/>
            <pc:sldMk cId="4292385151" sldId="344"/>
            <ac:graphicFrameMk id="11" creationId="{080AF401-9F76-DCEA-D5E6-FA3136A85AB9}"/>
          </ac:graphicFrameMkLst>
        </pc:graphicFrameChg>
        <pc:picChg chg="add mod">
          <ac:chgData name="HUYNH Minh Phuong" userId="S::mphuynh.2022@mitb.smu.edu.sg::67204cf2-01f1-4f2d-a8ff-3e034ee0e756" providerId="AD" clId="Web-{76C4BF90-5F9B-E280-1464-AEACBDED05A0}" dt="2023-01-17T01:36:52.994" v="72" actId="1076"/>
          <ac:picMkLst>
            <pc:docMk/>
            <pc:sldMk cId="4292385151" sldId="344"/>
            <ac:picMk id="4" creationId="{6A53C899-B792-4C14-21C9-3643D12EC8C8}"/>
          </ac:picMkLst>
        </pc:picChg>
      </pc:sldChg>
      <pc:sldChg chg="new del">
        <pc:chgData name="HUYNH Minh Phuong" userId="S::mphuynh.2022@mitb.smu.edu.sg::67204cf2-01f1-4f2d-a8ff-3e034ee0e756" providerId="AD" clId="Web-{76C4BF90-5F9B-E280-1464-AEACBDED05A0}" dt="2023-01-17T01:37:46.714" v="76"/>
        <pc:sldMkLst>
          <pc:docMk/>
          <pc:sldMk cId="2000205037" sldId="363"/>
        </pc:sldMkLst>
      </pc:sldChg>
      <pc:sldChg chg="addSp delSp modSp add replId">
        <pc:chgData name="HUYNH Minh Phuong" userId="S::mphuynh.2022@mitb.smu.edu.sg::67204cf2-01f1-4f2d-a8ff-3e034ee0e756" providerId="AD" clId="Web-{76C4BF90-5F9B-E280-1464-AEACBDED05A0}" dt="2023-01-17T02:06:30.718" v="255" actId="1076"/>
        <pc:sldMkLst>
          <pc:docMk/>
          <pc:sldMk cId="815298051" sldId="364"/>
        </pc:sldMkLst>
        <pc:spChg chg="del mod">
          <ac:chgData name="HUYNH Minh Phuong" userId="S::mphuynh.2022@mitb.smu.edu.sg::67204cf2-01f1-4f2d-a8ff-3e034ee0e756" providerId="AD" clId="Web-{76C4BF90-5F9B-E280-1464-AEACBDED05A0}" dt="2023-01-17T01:44:04.644" v="87"/>
          <ac:spMkLst>
            <pc:docMk/>
            <pc:sldMk cId="815298051" sldId="364"/>
            <ac:spMk id="3" creationId="{AA122479-5886-7559-D145-54DAC37570B3}"/>
          </ac:spMkLst>
        </pc:spChg>
        <pc:spChg chg="add del mod">
          <ac:chgData name="HUYNH Minh Phuong" userId="S::mphuynh.2022@mitb.smu.edu.sg::67204cf2-01f1-4f2d-a8ff-3e034ee0e756" providerId="AD" clId="Web-{76C4BF90-5F9B-E280-1464-AEACBDED05A0}" dt="2023-01-17T01:44:12.503" v="90"/>
          <ac:spMkLst>
            <pc:docMk/>
            <pc:sldMk cId="815298051" sldId="364"/>
            <ac:spMk id="6" creationId="{A111BBE2-4008-F052-D410-5C8421AF176D}"/>
          </ac:spMkLst>
        </pc:spChg>
        <pc:spChg chg="del">
          <ac:chgData name="HUYNH Minh Phuong" userId="S::mphuynh.2022@mitb.smu.edu.sg::67204cf2-01f1-4f2d-a8ff-3e034ee0e756" providerId="AD" clId="Web-{76C4BF90-5F9B-E280-1464-AEACBDED05A0}" dt="2023-01-17T01:44:06.066" v="88"/>
          <ac:spMkLst>
            <pc:docMk/>
            <pc:sldMk cId="815298051" sldId="364"/>
            <ac:spMk id="9" creationId="{C8ED6F4E-BEA5-F52C-6535-90821F169294}"/>
          </ac:spMkLst>
        </pc:spChg>
        <pc:spChg chg="del">
          <ac:chgData name="HUYNH Minh Phuong" userId="S::mphuynh.2022@mitb.smu.edu.sg::67204cf2-01f1-4f2d-a8ff-3e034ee0e756" providerId="AD" clId="Web-{76C4BF90-5F9B-E280-1464-AEACBDED05A0}" dt="2023-01-17T01:44:21.754" v="95"/>
          <ac:spMkLst>
            <pc:docMk/>
            <pc:sldMk cId="815298051" sldId="364"/>
            <ac:spMk id="10" creationId="{669428F8-A7C5-AC90-F8E4-ED268C8263F6}"/>
          </ac:spMkLst>
        </pc:spChg>
        <pc:spChg chg="del">
          <ac:chgData name="HUYNH Minh Phuong" userId="S::mphuynh.2022@mitb.smu.edu.sg::67204cf2-01f1-4f2d-a8ff-3e034ee0e756" providerId="AD" clId="Web-{76C4BF90-5F9B-E280-1464-AEACBDED05A0}" dt="2023-01-17T01:44:07.472" v="89"/>
          <ac:spMkLst>
            <pc:docMk/>
            <pc:sldMk cId="815298051" sldId="364"/>
            <ac:spMk id="11" creationId="{F9853C99-E70B-5B01-4361-A28C392FACD0}"/>
          </ac:spMkLst>
        </pc:spChg>
        <pc:spChg chg="del">
          <ac:chgData name="HUYNH Minh Phuong" userId="S::mphuynh.2022@mitb.smu.edu.sg::67204cf2-01f1-4f2d-a8ff-3e034ee0e756" providerId="AD" clId="Web-{76C4BF90-5F9B-E280-1464-AEACBDED05A0}" dt="2023-01-17T01:44:20.207" v="94"/>
          <ac:spMkLst>
            <pc:docMk/>
            <pc:sldMk cId="815298051" sldId="364"/>
            <ac:spMk id="12" creationId="{D21B80EC-B39C-DC18-0341-76D38BDA97E8}"/>
          </ac:spMkLst>
        </pc:spChg>
        <pc:spChg chg="add mod">
          <ac:chgData name="HUYNH Minh Phuong" userId="S::mphuynh.2022@mitb.smu.edu.sg::67204cf2-01f1-4f2d-a8ff-3e034ee0e756" providerId="AD" clId="Web-{76C4BF90-5F9B-E280-1464-AEACBDED05A0}" dt="2023-01-17T02:06:15.390" v="250" actId="20577"/>
          <ac:spMkLst>
            <pc:docMk/>
            <pc:sldMk cId="815298051" sldId="364"/>
            <ac:spMk id="22" creationId="{92249A17-A730-C182-F053-66C8D2077DD3}"/>
          </ac:spMkLst>
        </pc:spChg>
        <pc:spChg chg="add del mod">
          <ac:chgData name="HUYNH Minh Phuong" userId="S::mphuynh.2022@mitb.smu.edu.sg::67204cf2-01f1-4f2d-a8ff-3e034ee0e756" providerId="AD" clId="Web-{76C4BF90-5F9B-E280-1464-AEACBDED05A0}" dt="2023-01-17T01:53:25.718" v="147"/>
          <ac:spMkLst>
            <pc:docMk/>
            <pc:sldMk cId="815298051" sldId="364"/>
            <ac:spMk id="25" creationId="{F3BE32A5-6A47-F28C-5338-8812B0EEA6F4}"/>
          </ac:spMkLst>
        </pc:spChg>
        <pc:spChg chg="del">
          <ac:chgData name="HUYNH Minh Phuong" userId="S::mphuynh.2022@mitb.smu.edu.sg::67204cf2-01f1-4f2d-a8ff-3e034ee0e756" providerId="AD" clId="Web-{76C4BF90-5F9B-E280-1464-AEACBDED05A0}" dt="2023-01-17T01:44:18.488" v="93"/>
          <ac:spMkLst>
            <pc:docMk/>
            <pc:sldMk cId="815298051" sldId="364"/>
            <ac:spMk id="27" creationId="{BE10B7BB-4ED6-67E2-5C9A-E2E9C63F8733}"/>
          </ac:spMkLst>
        </pc:spChg>
        <pc:spChg chg="mod">
          <ac:chgData name="HUYNH Minh Phuong" userId="S::mphuynh.2022@mitb.smu.edu.sg::67204cf2-01f1-4f2d-a8ff-3e034ee0e756" providerId="AD" clId="Web-{76C4BF90-5F9B-E280-1464-AEACBDED05A0}" dt="2023-01-17T01:44:48.051" v="107" actId="20577"/>
          <ac:spMkLst>
            <pc:docMk/>
            <pc:sldMk cId="815298051" sldId="364"/>
            <ac:spMk id="28" creationId="{3533AA9C-E752-5F0E-C3CC-64642A896EE9}"/>
          </ac:spMkLst>
        </pc:spChg>
        <pc:grpChg chg="del">
          <ac:chgData name="HUYNH Minh Phuong" userId="S::mphuynh.2022@mitb.smu.edu.sg::67204cf2-01f1-4f2d-a8ff-3e034ee0e756" providerId="AD" clId="Web-{76C4BF90-5F9B-E280-1464-AEACBDED05A0}" dt="2023-01-17T01:44:30.769" v="99"/>
          <ac:grpSpMkLst>
            <pc:docMk/>
            <pc:sldMk cId="815298051" sldId="364"/>
            <ac:grpSpMk id="18" creationId="{38E6276C-09CD-1098-AA0C-9FADCEC96E5E}"/>
          </ac:grpSpMkLst>
        </pc:grpChg>
        <pc:grpChg chg="del">
          <ac:chgData name="HUYNH Minh Phuong" userId="S::mphuynh.2022@mitb.smu.edu.sg::67204cf2-01f1-4f2d-a8ff-3e034ee0e756" providerId="AD" clId="Web-{76C4BF90-5F9B-E280-1464-AEACBDED05A0}" dt="2023-01-17T01:44:28.644" v="98"/>
          <ac:grpSpMkLst>
            <pc:docMk/>
            <pc:sldMk cId="815298051" sldId="364"/>
            <ac:grpSpMk id="19" creationId="{C24F3F3F-EBE9-7628-C400-45109C6D4321}"/>
          </ac:grpSpMkLst>
        </pc:grpChg>
        <pc:grpChg chg="del">
          <ac:chgData name="HUYNH Minh Phuong" userId="S::mphuynh.2022@mitb.smu.edu.sg::67204cf2-01f1-4f2d-a8ff-3e034ee0e756" providerId="AD" clId="Web-{76C4BF90-5F9B-E280-1464-AEACBDED05A0}" dt="2023-01-17T01:44:25.769" v="97"/>
          <ac:grpSpMkLst>
            <pc:docMk/>
            <pc:sldMk cId="815298051" sldId="364"/>
            <ac:grpSpMk id="20" creationId="{96AADF61-3E17-C51E-9299-0360F896358F}"/>
          </ac:grpSpMkLst>
        </pc:grpChg>
        <pc:grpChg chg="del">
          <ac:chgData name="HUYNH Minh Phuong" userId="S::mphuynh.2022@mitb.smu.edu.sg::67204cf2-01f1-4f2d-a8ff-3e034ee0e756" providerId="AD" clId="Web-{76C4BF90-5F9B-E280-1464-AEACBDED05A0}" dt="2023-01-17T01:44:23.488" v="96"/>
          <ac:grpSpMkLst>
            <pc:docMk/>
            <pc:sldMk cId="815298051" sldId="364"/>
            <ac:grpSpMk id="21" creationId="{50007CF1-FB34-96D7-3C2B-960F49C59B48}"/>
          </ac:grpSpMkLst>
        </pc:grpChg>
        <pc:picChg chg="add mod modCrop">
          <ac:chgData name="HUYNH Minh Phuong" userId="S::mphuynh.2022@mitb.smu.edu.sg::67204cf2-01f1-4f2d-a8ff-3e034ee0e756" providerId="AD" clId="Web-{76C4BF90-5F9B-E280-1464-AEACBDED05A0}" dt="2023-01-17T02:06:23.093" v="252" actId="1076"/>
          <ac:picMkLst>
            <pc:docMk/>
            <pc:sldMk cId="815298051" sldId="364"/>
            <ac:picMk id="23" creationId="{08E0F318-ADFE-3A43-9AF9-CB0532E071FA}"/>
          </ac:picMkLst>
        </pc:picChg>
        <pc:picChg chg="del">
          <ac:chgData name="HUYNH Minh Phuong" userId="S::mphuynh.2022@mitb.smu.edu.sg::67204cf2-01f1-4f2d-a8ff-3e034ee0e756" providerId="AD" clId="Web-{76C4BF90-5F9B-E280-1464-AEACBDED05A0}" dt="2023-01-17T01:44:14.597" v="91"/>
          <ac:picMkLst>
            <pc:docMk/>
            <pc:sldMk cId="815298051" sldId="364"/>
            <ac:picMk id="24" creationId="{E41B49B1-758C-ACAB-6BC9-7EF8B80137FD}"/>
          </ac:picMkLst>
        </pc:picChg>
        <pc:picChg chg="del">
          <ac:chgData name="HUYNH Minh Phuong" userId="S::mphuynh.2022@mitb.smu.edu.sg::67204cf2-01f1-4f2d-a8ff-3e034ee0e756" providerId="AD" clId="Web-{76C4BF90-5F9B-E280-1464-AEACBDED05A0}" dt="2023-01-17T01:44:16.628" v="92"/>
          <ac:picMkLst>
            <pc:docMk/>
            <pc:sldMk cId="815298051" sldId="364"/>
            <ac:picMk id="26" creationId="{84D3CF2A-5101-268E-6FB4-C14AAE09CAF8}"/>
          </ac:picMkLst>
        </pc:picChg>
        <pc:picChg chg="add mod modCrop">
          <ac:chgData name="HUYNH Minh Phuong" userId="S::mphuynh.2022@mitb.smu.edu.sg::67204cf2-01f1-4f2d-a8ff-3e034ee0e756" providerId="AD" clId="Web-{76C4BF90-5F9B-E280-1464-AEACBDED05A0}" dt="2023-01-17T02:06:25.374" v="253" actId="1076"/>
          <ac:picMkLst>
            <pc:docMk/>
            <pc:sldMk cId="815298051" sldId="364"/>
            <ac:picMk id="29" creationId="{5118184E-7BD0-B3FC-EA0C-7EF4FDEF2780}"/>
          </ac:picMkLst>
        </pc:picChg>
        <pc:picChg chg="add mod">
          <ac:chgData name="HUYNH Minh Phuong" userId="S::mphuynh.2022@mitb.smu.edu.sg::67204cf2-01f1-4f2d-a8ff-3e034ee0e756" providerId="AD" clId="Web-{76C4BF90-5F9B-E280-1464-AEACBDED05A0}" dt="2023-01-17T02:06:27.640" v="254" actId="1076"/>
          <ac:picMkLst>
            <pc:docMk/>
            <pc:sldMk cId="815298051" sldId="364"/>
            <ac:picMk id="30" creationId="{1FA09E52-30FA-C087-9005-6F777929806E}"/>
          </ac:picMkLst>
        </pc:picChg>
        <pc:picChg chg="add mod">
          <ac:chgData name="HUYNH Minh Phuong" userId="S::mphuynh.2022@mitb.smu.edu.sg::67204cf2-01f1-4f2d-a8ff-3e034ee0e756" providerId="AD" clId="Web-{76C4BF90-5F9B-E280-1464-AEACBDED05A0}" dt="2023-01-17T02:06:30.718" v="255" actId="1076"/>
          <ac:picMkLst>
            <pc:docMk/>
            <pc:sldMk cId="815298051" sldId="364"/>
            <ac:picMk id="31" creationId="{D453C562-CFAA-BD13-F26E-6A7DD3824F86}"/>
          </ac:picMkLst>
        </pc:picChg>
      </pc:sldChg>
      <pc:sldChg chg="new del">
        <pc:chgData name="HUYNH Minh Phuong" userId="S::mphuynh.2022@mitb.smu.edu.sg::67204cf2-01f1-4f2d-a8ff-3e034ee0e756" providerId="AD" clId="Web-{76C4BF90-5F9B-E280-1464-AEACBDED05A0}" dt="2023-01-17T02:07:09.610" v="258"/>
        <pc:sldMkLst>
          <pc:docMk/>
          <pc:sldMk cId="571596325" sldId="365"/>
        </pc:sldMkLst>
      </pc:sldChg>
      <pc:sldChg chg="new del">
        <pc:chgData name="HUYNH Minh Phuong" userId="S::mphuynh.2022@mitb.smu.edu.sg::67204cf2-01f1-4f2d-a8ff-3e034ee0e756" providerId="AD" clId="Web-{76C4BF90-5F9B-E280-1464-AEACBDED05A0}" dt="2023-01-17T01:49:47.385" v="129"/>
        <pc:sldMkLst>
          <pc:docMk/>
          <pc:sldMk cId="2597420961" sldId="365"/>
        </pc:sldMkLst>
      </pc:sldChg>
      <pc:sldChg chg="addSp delSp modSp add replId delAnim">
        <pc:chgData name="HUYNH Minh Phuong" userId="S::mphuynh.2022@mitb.smu.edu.sg::67204cf2-01f1-4f2d-a8ff-3e034ee0e756" providerId="AD" clId="Web-{76C4BF90-5F9B-E280-1464-AEACBDED05A0}" dt="2023-01-17T02:24:08.959" v="451" actId="14100"/>
        <pc:sldMkLst>
          <pc:docMk/>
          <pc:sldMk cId="1153885206" sldId="366"/>
        </pc:sldMkLst>
        <pc:spChg chg="mod">
          <ac:chgData name="HUYNH Minh Phuong" userId="S::mphuynh.2022@mitb.smu.edu.sg::67204cf2-01f1-4f2d-a8ff-3e034ee0e756" providerId="AD" clId="Web-{76C4BF90-5F9B-E280-1464-AEACBDED05A0}" dt="2023-01-17T02:18:07.467" v="428" actId="20577"/>
          <ac:spMkLst>
            <pc:docMk/>
            <pc:sldMk cId="1153885206" sldId="366"/>
            <ac:spMk id="2" creationId="{A823AC78-3859-6341-B845-644EB494AF90}"/>
          </ac:spMkLst>
        </pc:spChg>
        <pc:spChg chg="add mod">
          <ac:chgData name="HUYNH Minh Phuong" userId="S::mphuynh.2022@mitb.smu.edu.sg::67204cf2-01f1-4f2d-a8ff-3e034ee0e756" providerId="AD" clId="Web-{76C4BF90-5F9B-E280-1464-AEACBDED05A0}" dt="2023-01-17T02:24:08.959" v="451" actId="14100"/>
          <ac:spMkLst>
            <pc:docMk/>
            <pc:sldMk cId="1153885206" sldId="366"/>
            <ac:spMk id="4" creationId="{717C80E9-AF66-D44D-848F-C2F263701E0B}"/>
          </ac:spMkLst>
        </pc:spChg>
        <pc:spChg chg="add mod">
          <ac:chgData name="HUYNH Minh Phuong" userId="S::mphuynh.2022@mitb.smu.edu.sg::67204cf2-01f1-4f2d-a8ff-3e034ee0e756" providerId="AD" clId="Web-{76C4BF90-5F9B-E280-1464-AEACBDED05A0}" dt="2023-01-17T02:24:04.037" v="450" actId="1076"/>
          <ac:spMkLst>
            <pc:docMk/>
            <pc:sldMk cId="1153885206" sldId="366"/>
            <ac:spMk id="5" creationId="{496853ED-2C74-B573-324C-C1992235EC88}"/>
          </ac:spMkLst>
        </pc:spChg>
        <pc:picChg chg="del">
          <ac:chgData name="HUYNH Minh Phuong" userId="S::mphuynh.2022@mitb.smu.edu.sg::67204cf2-01f1-4f2d-a8ff-3e034ee0e756" providerId="AD" clId="Web-{76C4BF90-5F9B-E280-1464-AEACBDED05A0}" dt="2023-01-17T02:07:13.813" v="259"/>
          <ac:picMkLst>
            <pc:docMk/>
            <pc:sldMk cId="1153885206" sldId="366"/>
            <ac:picMk id="3" creationId="{CC301950-9708-F18B-E045-814BDD11F59B}"/>
          </ac:picMkLst>
        </pc:picChg>
      </pc:sldChg>
      <pc:sldChg chg="new del">
        <pc:chgData name="HUYNH Minh Phuong" userId="S::mphuynh.2022@mitb.smu.edu.sg::67204cf2-01f1-4f2d-a8ff-3e034ee0e756" providerId="AD" clId="Web-{76C4BF90-5F9B-E280-1464-AEACBDED05A0}" dt="2023-01-17T02:08:54.596" v="270"/>
        <pc:sldMkLst>
          <pc:docMk/>
          <pc:sldMk cId="778147645" sldId="367"/>
        </pc:sldMkLst>
      </pc:sldChg>
      <pc:sldChg chg="new del">
        <pc:chgData name="HUYNH Minh Phuong" userId="S::mphuynh.2022@mitb.smu.edu.sg::67204cf2-01f1-4f2d-a8ff-3e034ee0e756" providerId="AD" clId="Web-{76C4BF90-5F9B-E280-1464-AEACBDED05A0}" dt="2023-01-17T02:17:54.545" v="426"/>
        <pc:sldMkLst>
          <pc:docMk/>
          <pc:sldMk cId="2230773091" sldId="367"/>
        </pc:sldMkLst>
      </pc:sldChg>
      <pc:sldChg chg="addSp delSp modSp add replId">
        <pc:chgData name="HUYNH Minh Phuong" userId="S::mphuynh.2022@mitb.smu.edu.sg::67204cf2-01f1-4f2d-a8ff-3e034ee0e756" providerId="AD" clId="Web-{76C4BF90-5F9B-E280-1464-AEACBDED05A0}" dt="2023-01-17T04:53:31.345" v="694" actId="14100"/>
        <pc:sldMkLst>
          <pc:docMk/>
          <pc:sldMk cId="3809063670" sldId="368"/>
        </pc:sldMkLst>
        <pc:spChg chg="mod">
          <ac:chgData name="HUYNH Minh Phuong" userId="S::mphuynh.2022@mitb.smu.edu.sg::67204cf2-01f1-4f2d-a8ff-3e034ee0e756" providerId="AD" clId="Web-{76C4BF90-5F9B-E280-1464-AEACBDED05A0}" dt="2023-01-17T02:20:36.173" v="447" actId="20577"/>
          <ac:spMkLst>
            <pc:docMk/>
            <pc:sldMk cId="3809063670" sldId="368"/>
            <ac:spMk id="2" creationId="{A823AC78-3859-6341-B845-644EB494AF90}"/>
          </ac:spMkLst>
        </pc:spChg>
        <pc:spChg chg="add mod">
          <ac:chgData name="HUYNH Minh Phuong" userId="S::mphuynh.2022@mitb.smu.edu.sg::67204cf2-01f1-4f2d-a8ff-3e034ee0e756" providerId="AD" clId="Web-{76C4BF90-5F9B-E280-1464-AEACBDED05A0}" dt="2023-01-17T04:50:24.513" v="681" actId="20577"/>
          <ac:spMkLst>
            <pc:docMk/>
            <pc:sldMk cId="3809063670" sldId="368"/>
            <ac:spMk id="3" creationId="{68A13ABB-7909-1875-F36F-DCE6DC85DA22}"/>
          </ac:spMkLst>
        </pc:spChg>
        <pc:spChg chg="mod">
          <ac:chgData name="HUYNH Minh Phuong" userId="S::mphuynh.2022@mitb.smu.edu.sg::67204cf2-01f1-4f2d-a8ff-3e034ee0e756" providerId="AD" clId="Web-{76C4BF90-5F9B-E280-1464-AEACBDED05A0}" dt="2023-01-17T04:35:27.243" v="563" actId="20577"/>
          <ac:spMkLst>
            <pc:docMk/>
            <pc:sldMk cId="3809063670" sldId="368"/>
            <ac:spMk id="4" creationId="{717C80E9-AF66-D44D-848F-C2F263701E0B}"/>
          </ac:spMkLst>
        </pc:spChg>
        <pc:spChg chg="mod">
          <ac:chgData name="HUYNH Minh Phuong" userId="S::mphuynh.2022@mitb.smu.edu.sg::67204cf2-01f1-4f2d-a8ff-3e034ee0e756" providerId="AD" clId="Web-{76C4BF90-5F9B-E280-1464-AEACBDED05A0}" dt="2023-01-17T02:19:59.875" v="432" actId="20577"/>
          <ac:spMkLst>
            <pc:docMk/>
            <pc:sldMk cId="3809063670" sldId="368"/>
            <ac:spMk id="5" creationId="{496853ED-2C74-B573-324C-C1992235EC88}"/>
          </ac:spMkLst>
        </pc:spChg>
        <pc:spChg chg="add del mod">
          <ac:chgData name="HUYNH Minh Phuong" userId="S::mphuynh.2022@mitb.smu.edu.sg::67204cf2-01f1-4f2d-a8ff-3e034ee0e756" providerId="AD" clId="Web-{76C4BF90-5F9B-E280-1464-AEACBDED05A0}" dt="2023-01-17T04:52:12.234" v="691" actId="20577"/>
          <ac:spMkLst>
            <pc:docMk/>
            <pc:sldMk cId="3809063670" sldId="368"/>
            <ac:spMk id="8" creationId="{4306F5E9-FD01-D7D2-DF39-EAA6B1D78821}"/>
          </ac:spMkLst>
        </pc:spChg>
        <pc:picChg chg="add mod">
          <ac:chgData name="HUYNH Minh Phuong" userId="S::mphuynh.2022@mitb.smu.edu.sg::67204cf2-01f1-4f2d-a8ff-3e034ee0e756" providerId="AD" clId="Web-{76C4BF90-5F9B-E280-1464-AEACBDED05A0}" dt="2023-01-17T04:35:30.150" v="564" actId="1076"/>
          <ac:picMkLst>
            <pc:docMk/>
            <pc:sldMk cId="3809063670" sldId="368"/>
            <ac:picMk id="6" creationId="{469ACE5F-B9E0-0EF3-8565-B5343E4E2C03}"/>
          </ac:picMkLst>
        </pc:picChg>
        <pc:picChg chg="add mod">
          <ac:chgData name="HUYNH Minh Phuong" userId="S::mphuynh.2022@mitb.smu.edu.sg::67204cf2-01f1-4f2d-a8ff-3e034ee0e756" providerId="AD" clId="Web-{76C4BF90-5F9B-E280-1464-AEACBDED05A0}" dt="2023-01-17T04:35:09.930" v="561" actId="14100"/>
          <ac:picMkLst>
            <pc:docMk/>
            <pc:sldMk cId="3809063670" sldId="368"/>
            <ac:picMk id="7" creationId="{9A618C41-23D3-BEF5-63A1-8E57E051F465}"/>
          </ac:picMkLst>
        </pc:picChg>
        <pc:picChg chg="add mod">
          <ac:chgData name="HUYNH Minh Phuong" userId="S::mphuynh.2022@mitb.smu.edu.sg::67204cf2-01f1-4f2d-a8ff-3e034ee0e756" providerId="AD" clId="Web-{76C4BF90-5F9B-E280-1464-AEACBDED05A0}" dt="2023-01-17T04:53:31.345" v="694" actId="14100"/>
          <ac:picMkLst>
            <pc:docMk/>
            <pc:sldMk cId="3809063670" sldId="368"/>
            <ac:picMk id="9" creationId="{6729AFF7-337E-64BA-A68A-BFE509339AB8}"/>
          </ac:picMkLst>
        </pc:picChg>
      </pc:sldChg>
      <pc:sldChg chg="new del">
        <pc:chgData name="HUYNH Minh Phuong" userId="S::mphuynh.2022@mitb.smu.edu.sg::67204cf2-01f1-4f2d-a8ff-3e034ee0e756" providerId="AD" clId="Web-{76C4BF90-5F9B-E280-1464-AEACBDED05A0}" dt="2023-01-17T04:36:41.511" v="567"/>
        <pc:sldMkLst>
          <pc:docMk/>
          <pc:sldMk cId="3732709470" sldId="369"/>
        </pc:sldMkLst>
      </pc:sldChg>
      <pc:sldChg chg="addSp delSp modSp add replId">
        <pc:chgData name="HUYNH Minh Phuong" userId="S::mphuynh.2022@mitb.smu.edu.sg::67204cf2-01f1-4f2d-a8ff-3e034ee0e756" providerId="AD" clId="Web-{76C4BF90-5F9B-E280-1464-AEACBDED05A0}" dt="2023-01-17T04:59:06.556" v="700"/>
        <pc:sldMkLst>
          <pc:docMk/>
          <pc:sldMk cId="3538001023" sldId="370"/>
        </pc:sldMkLst>
        <pc:spChg chg="mod">
          <ac:chgData name="HUYNH Minh Phuong" userId="S::mphuynh.2022@mitb.smu.edu.sg::67204cf2-01f1-4f2d-a8ff-3e034ee0e756" providerId="AD" clId="Web-{76C4BF90-5F9B-E280-1464-AEACBDED05A0}" dt="2023-01-17T04:37:14.511" v="576" actId="20577"/>
          <ac:spMkLst>
            <pc:docMk/>
            <pc:sldMk cId="3538001023" sldId="370"/>
            <ac:spMk id="2" creationId="{A823AC78-3859-6341-B845-644EB494AF90}"/>
          </ac:spMkLst>
        </pc:spChg>
        <pc:spChg chg="mod">
          <ac:chgData name="HUYNH Minh Phuong" userId="S::mphuynh.2022@mitb.smu.edu.sg::67204cf2-01f1-4f2d-a8ff-3e034ee0e756" providerId="AD" clId="Web-{76C4BF90-5F9B-E280-1464-AEACBDED05A0}" dt="2023-01-17T04:58:21.586" v="695" actId="1076"/>
          <ac:spMkLst>
            <pc:docMk/>
            <pc:sldMk cId="3538001023" sldId="370"/>
            <ac:spMk id="3" creationId="{68A13ABB-7909-1875-F36F-DCE6DC85DA22}"/>
          </ac:spMkLst>
        </pc:spChg>
        <pc:spChg chg="mod">
          <ac:chgData name="HUYNH Minh Phuong" userId="S::mphuynh.2022@mitb.smu.edu.sg::67204cf2-01f1-4f2d-a8ff-3e034ee0e756" providerId="AD" clId="Web-{76C4BF90-5F9B-E280-1464-AEACBDED05A0}" dt="2023-01-17T04:39:37.405" v="610" actId="20577"/>
          <ac:spMkLst>
            <pc:docMk/>
            <pc:sldMk cId="3538001023" sldId="370"/>
            <ac:spMk id="4" creationId="{717C80E9-AF66-D44D-848F-C2F263701E0B}"/>
          </ac:spMkLst>
        </pc:spChg>
        <pc:graphicFrameChg chg="add del mod modGraphic">
          <ac:chgData name="HUYNH Minh Phuong" userId="S::mphuynh.2022@mitb.smu.edu.sg::67204cf2-01f1-4f2d-a8ff-3e034ee0e756" providerId="AD" clId="Web-{76C4BF90-5F9B-E280-1464-AEACBDED05A0}" dt="2023-01-17T04:59:06.556" v="700"/>
          <ac:graphicFrameMkLst>
            <pc:docMk/>
            <pc:sldMk cId="3538001023" sldId="370"/>
            <ac:graphicFrameMk id="11" creationId="{44D370D6-8403-C3A1-BF4F-1D80A955C9C4}"/>
          </ac:graphicFrameMkLst>
        </pc:graphicFrameChg>
        <pc:picChg chg="del mod">
          <ac:chgData name="HUYNH Minh Phuong" userId="S::mphuynh.2022@mitb.smu.edu.sg::67204cf2-01f1-4f2d-a8ff-3e034ee0e756" providerId="AD" clId="Web-{76C4BF90-5F9B-E280-1464-AEACBDED05A0}" dt="2023-01-17T04:39:46.812" v="612"/>
          <ac:picMkLst>
            <pc:docMk/>
            <pc:sldMk cId="3538001023" sldId="370"/>
            <ac:picMk id="6" creationId="{469ACE5F-B9E0-0EF3-8565-B5343E4E2C03}"/>
          </ac:picMkLst>
        </pc:picChg>
        <pc:picChg chg="del">
          <ac:chgData name="HUYNH Minh Phuong" userId="S::mphuynh.2022@mitb.smu.edu.sg::67204cf2-01f1-4f2d-a8ff-3e034ee0e756" providerId="AD" clId="Web-{76C4BF90-5F9B-E280-1464-AEACBDED05A0}" dt="2023-01-17T04:39:48.718" v="613"/>
          <ac:picMkLst>
            <pc:docMk/>
            <pc:sldMk cId="3538001023" sldId="370"/>
            <ac:picMk id="7" creationId="{9A618C41-23D3-BEF5-63A1-8E57E051F465}"/>
          </ac:picMkLst>
        </pc:picChg>
        <pc:picChg chg="add mod">
          <ac:chgData name="HUYNH Minh Phuong" userId="S::mphuynh.2022@mitb.smu.edu.sg::67204cf2-01f1-4f2d-a8ff-3e034ee0e756" providerId="AD" clId="Web-{76C4BF90-5F9B-E280-1464-AEACBDED05A0}" dt="2023-01-17T04:40:39.844" v="617" actId="14100"/>
          <ac:picMkLst>
            <pc:docMk/>
            <pc:sldMk cId="3538001023" sldId="370"/>
            <ac:picMk id="8" creationId="{3F2817CF-2B25-43A9-D107-D65B14BE1262}"/>
          </ac:picMkLst>
        </pc:picChg>
        <pc:picChg chg="add mod">
          <ac:chgData name="HUYNH Minh Phuong" userId="S::mphuynh.2022@mitb.smu.edu.sg::67204cf2-01f1-4f2d-a8ff-3e034ee0e756" providerId="AD" clId="Web-{76C4BF90-5F9B-E280-1464-AEACBDED05A0}" dt="2023-01-17T04:58:23.414" v="696" actId="1076"/>
          <ac:picMkLst>
            <pc:docMk/>
            <pc:sldMk cId="3538001023" sldId="370"/>
            <ac:picMk id="9" creationId="{F3C09F82-B5AF-BB9A-CE82-2CF47F09735F}"/>
          </ac:picMkLst>
        </pc:picChg>
      </pc:sldChg>
      <pc:sldChg chg="new del">
        <pc:chgData name="HUYNH Minh Phuong" userId="S::mphuynh.2022@mitb.smu.edu.sg::67204cf2-01f1-4f2d-a8ff-3e034ee0e756" providerId="AD" clId="Web-{76C4BF90-5F9B-E280-1464-AEACBDED05A0}" dt="2023-01-17T04:46:05.789" v="629"/>
        <pc:sldMkLst>
          <pc:docMk/>
          <pc:sldMk cId="3039393012" sldId="371"/>
        </pc:sldMkLst>
      </pc:sldChg>
      <pc:sldChg chg="addSp delSp modSp add replId">
        <pc:chgData name="HUYNH Minh Phuong" userId="S::mphuynh.2022@mitb.smu.edu.sg::67204cf2-01f1-4f2d-a8ff-3e034ee0e756" providerId="AD" clId="Web-{76C4BF90-5F9B-E280-1464-AEACBDED05A0}" dt="2023-01-17T05:03:02.171" v="766" actId="20577"/>
        <pc:sldMkLst>
          <pc:docMk/>
          <pc:sldMk cId="274429726" sldId="372"/>
        </pc:sldMkLst>
        <pc:spChg chg="mod">
          <ac:chgData name="HUYNH Minh Phuong" userId="S::mphuynh.2022@mitb.smu.edu.sg::67204cf2-01f1-4f2d-a8ff-3e034ee0e756" providerId="AD" clId="Web-{76C4BF90-5F9B-E280-1464-AEACBDED05A0}" dt="2023-01-17T05:03:02.171" v="766" actId="20577"/>
          <ac:spMkLst>
            <pc:docMk/>
            <pc:sldMk cId="274429726" sldId="372"/>
            <ac:spMk id="3" creationId="{68A13ABB-7909-1875-F36F-DCE6DC85DA22}"/>
          </ac:spMkLst>
        </pc:spChg>
        <pc:spChg chg="mod">
          <ac:chgData name="HUYNH Minh Phuong" userId="S::mphuynh.2022@mitb.smu.edu.sg::67204cf2-01f1-4f2d-a8ff-3e034ee0e756" providerId="AD" clId="Web-{76C4BF90-5F9B-E280-1464-AEACBDED05A0}" dt="2023-01-17T05:02:54.577" v="764" actId="20577"/>
          <ac:spMkLst>
            <pc:docMk/>
            <pc:sldMk cId="274429726" sldId="372"/>
            <ac:spMk id="4" creationId="{717C80E9-AF66-D44D-848F-C2F263701E0B}"/>
          </ac:spMkLst>
        </pc:spChg>
        <pc:spChg chg="add del mod">
          <ac:chgData name="HUYNH Minh Phuong" userId="S::mphuynh.2022@mitb.smu.edu.sg::67204cf2-01f1-4f2d-a8ff-3e034ee0e756" providerId="AD" clId="Web-{76C4BF90-5F9B-E280-1464-AEACBDED05A0}" dt="2023-01-17T04:47:37.947" v="635"/>
          <ac:spMkLst>
            <pc:docMk/>
            <pc:sldMk cId="274429726" sldId="372"/>
            <ac:spMk id="7" creationId="{AD9B2CBA-E523-3B1C-76CA-669133AF4E11}"/>
          </ac:spMkLst>
        </pc:spChg>
        <pc:graphicFrameChg chg="add del">
          <ac:chgData name="HUYNH Minh Phuong" userId="S::mphuynh.2022@mitb.smu.edu.sg::67204cf2-01f1-4f2d-a8ff-3e034ee0e756" providerId="AD" clId="Web-{76C4BF90-5F9B-E280-1464-AEACBDED05A0}" dt="2023-01-17T04:47:07.274" v="631"/>
          <ac:graphicFrameMkLst>
            <pc:docMk/>
            <pc:sldMk cId="274429726" sldId="372"/>
            <ac:graphicFrameMk id="6" creationId="{FB9130A0-E7DC-B6EE-A4CA-93C5ED3C6C7D}"/>
          </ac:graphicFrameMkLst>
        </pc:graphicFrameChg>
        <pc:picChg chg="del">
          <ac:chgData name="HUYNH Minh Phuong" userId="S::mphuynh.2022@mitb.smu.edu.sg::67204cf2-01f1-4f2d-a8ff-3e034ee0e756" providerId="AD" clId="Web-{76C4BF90-5F9B-E280-1464-AEACBDED05A0}" dt="2023-01-17T04:47:59.432" v="636"/>
          <ac:picMkLst>
            <pc:docMk/>
            <pc:sldMk cId="274429726" sldId="372"/>
            <ac:picMk id="8" creationId="{3F2817CF-2B25-43A9-D107-D65B14BE1262}"/>
          </ac:picMkLst>
        </pc:picChg>
        <pc:picChg chg="del mod">
          <ac:chgData name="HUYNH Minh Phuong" userId="S::mphuynh.2022@mitb.smu.edu.sg::67204cf2-01f1-4f2d-a8ff-3e034ee0e756" providerId="AD" clId="Web-{76C4BF90-5F9B-E280-1464-AEACBDED05A0}" dt="2023-01-17T04:48:01.088" v="637"/>
          <ac:picMkLst>
            <pc:docMk/>
            <pc:sldMk cId="274429726" sldId="372"/>
            <ac:picMk id="9" creationId="{F3C09F82-B5AF-BB9A-CE82-2CF47F09735F}"/>
          </ac:picMkLst>
        </pc:picChg>
      </pc:sldChg>
      <pc:sldChg chg="addSp modSp add replId">
        <pc:chgData name="HUYNH Minh Phuong" userId="S::mphuynh.2022@mitb.smu.edu.sg::67204cf2-01f1-4f2d-a8ff-3e034ee0e756" providerId="AD" clId="Web-{76C4BF90-5F9B-E280-1464-AEACBDED05A0}" dt="2023-01-17T06:36:46.973" v="917" actId="14100"/>
        <pc:sldMkLst>
          <pc:docMk/>
          <pc:sldMk cId="3762405014" sldId="373"/>
        </pc:sldMkLst>
        <pc:spChg chg="mod">
          <ac:chgData name="HUYNH Minh Phuong" userId="S::mphuynh.2022@mitb.smu.edu.sg::67204cf2-01f1-4f2d-a8ff-3e034ee0e756" providerId="AD" clId="Web-{76C4BF90-5F9B-E280-1464-AEACBDED05A0}" dt="2023-01-17T05:07:03.160" v="792" actId="20577"/>
          <ac:spMkLst>
            <pc:docMk/>
            <pc:sldMk cId="3762405014" sldId="373"/>
            <ac:spMk id="2" creationId="{A823AC78-3859-6341-B845-644EB494AF90}"/>
          </ac:spMkLst>
        </pc:spChg>
        <pc:spChg chg="mod">
          <ac:chgData name="HUYNH Minh Phuong" userId="S::mphuynh.2022@mitb.smu.edu.sg::67204cf2-01f1-4f2d-a8ff-3e034ee0e756" providerId="AD" clId="Web-{76C4BF90-5F9B-E280-1464-AEACBDED05A0}" dt="2023-01-17T06:35:35.581" v="911" actId="1076"/>
          <ac:spMkLst>
            <pc:docMk/>
            <pc:sldMk cId="3762405014" sldId="373"/>
            <ac:spMk id="3" creationId="{68A13ABB-7909-1875-F36F-DCE6DC85DA22}"/>
          </ac:spMkLst>
        </pc:spChg>
        <pc:spChg chg="mod">
          <ac:chgData name="HUYNH Minh Phuong" userId="S::mphuynh.2022@mitb.smu.edu.sg::67204cf2-01f1-4f2d-a8ff-3e034ee0e756" providerId="AD" clId="Web-{76C4BF90-5F9B-E280-1464-AEACBDED05A0}" dt="2023-01-17T06:33:51.266" v="897" actId="14100"/>
          <ac:spMkLst>
            <pc:docMk/>
            <pc:sldMk cId="3762405014" sldId="373"/>
            <ac:spMk id="4" creationId="{717C80E9-AF66-D44D-848F-C2F263701E0B}"/>
          </ac:spMkLst>
        </pc:spChg>
        <pc:picChg chg="add mod">
          <ac:chgData name="HUYNH Minh Phuong" userId="S::mphuynh.2022@mitb.smu.edu.sg::67204cf2-01f1-4f2d-a8ff-3e034ee0e756" providerId="AD" clId="Web-{76C4BF90-5F9B-E280-1464-AEACBDED05A0}" dt="2023-01-17T06:34:34.048" v="900" actId="14100"/>
          <ac:picMkLst>
            <pc:docMk/>
            <pc:sldMk cId="3762405014" sldId="373"/>
            <ac:picMk id="6" creationId="{0B41B706-6AE9-0526-00D5-03C3151E7B34}"/>
          </ac:picMkLst>
        </pc:picChg>
        <pc:picChg chg="add mod modCrop">
          <ac:chgData name="HUYNH Minh Phuong" userId="S::mphuynh.2022@mitb.smu.edu.sg::67204cf2-01f1-4f2d-a8ff-3e034ee0e756" providerId="AD" clId="Web-{76C4BF90-5F9B-E280-1464-AEACBDED05A0}" dt="2023-01-17T06:36:46.973" v="917" actId="14100"/>
          <ac:picMkLst>
            <pc:docMk/>
            <pc:sldMk cId="3762405014" sldId="373"/>
            <ac:picMk id="7" creationId="{A8477D53-7CF2-5FBC-F5E1-D1B1921C4278}"/>
          </ac:picMkLst>
        </pc:picChg>
      </pc:sldChg>
      <pc:sldChg chg="modSp add del ord replId">
        <pc:chgData name="HUYNH Minh Phuong" userId="S::mphuynh.2022@mitb.smu.edu.sg::67204cf2-01f1-4f2d-a8ff-3e034ee0e756" providerId="AD" clId="Web-{76C4BF90-5F9B-E280-1464-AEACBDED05A0}" dt="2023-01-17T07:00:37.050" v="1124" actId="20577"/>
        <pc:sldMkLst>
          <pc:docMk/>
          <pc:sldMk cId="1433406356" sldId="374"/>
        </pc:sldMkLst>
        <pc:spChg chg="mod">
          <ac:chgData name="HUYNH Minh Phuong" userId="S::mphuynh.2022@mitb.smu.edu.sg::67204cf2-01f1-4f2d-a8ff-3e034ee0e756" providerId="AD" clId="Web-{76C4BF90-5F9B-E280-1464-AEACBDED05A0}" dt="2023-01-17T06:39:22.118" v="919" actId="20577"/>
          <ac:spMkLst>
            <pc:docMk/>
            <pc:sldMk cId="1433406356" sldId="374"/>
            <ac:spMk id="2" creationId="{A823AC78-3859-6341-B845-644EB494AF90}"/>
          </ac:spMkLst>
        </pc:spChg>
        <pc:spChg chg="mod">
          <ac:chgData name="HUYNH Minh Phuong" userId="S::mphuynh.2022@mitb.smu.edu.sg::67204cf2-01f1-4f2d-a8ff-3e034ee0e756" providerId="AD" clId="Web-{76C4BF90-5F9B-E280-1464-AEACBDED05A0}" dt="2023-01-17T07:00:37.050" v="1124" actId="20577"/>
          <ac:spMkLst>
            <pc:docMk/>
            <pc:sldMk cId="1433406356" sldId="374"/>
            <ac:spMk id="4" creationId="{717C80E9-AF66-D44D-848F-C2F263701E0B}"/>
          </ac:spMkLst>
        </pc:spChg>
      </pc:sldChg>
      <pc:sldChg chg="modSp add replId">
        <pc:chgData name="HUYNH Minh Phuong" userId="S::mphuynh.2022@mitb.smu.edu.sg::67204cf2-01f1-4f2d-a8ff-3e034ee0e756" providerId="AD" clId="Web-{76C4BF90-5F9B-E280-1464-AEACBDED05A0}" dt="2023-01-17T06:26:47.239" v="884" actId="20577"/>
        <pc:sldMkLst>
          <pc:docMk/>
          <pc:sldMk cId="3129171621" sldId="375"/>
        </pc:sldMkLst>
        <pc:spChg chg="mod">
          <ac:chgData name="HUYNH Minh Phuong" userId="S::mphuynh.2022@mitb.smu.edu.sg::67204cf2-01f1-4f2d-a8ff-3e034ee0e756" providerId="AD" clId="Web-{76C4BF90-5F9B-E280-1464-AEACBDED05A0}" dt="2023-01-17T06:26:47.239" v="884" actId="20577"/>
          <ac:spMkLst>
            <pc:docMk/>
            <pc:sldMk cId="3129171621" sldId="375"/>
            <ac:spMk id="2" creationId="{A823AC78-3859-6341-B845-644EB494AF90}"/>
          </ac:spMkLst>
        </pc:spChg>
      </pc:sldChg>
      <pc:sldChg chg="addSp modSp add replId">
        <pc:chgData name="HUYNH Minh Phuong" userId="S::mphuynh.2022@mitb.smu.edu.sg::67204cf2-01f1-4f2d-a8ff-3e034ee0e756" providerId="AD" clId="Web-{76C4BF90-5F9B-E280-1464-AEACBDED05A0}" dt="2023-01-17T06:45:41.003" v="1051" actId="20577"/>
        <pc:sldMkLst>
          <pc:docMk/>
          <pc:sldMk cId="3712552354" sldId="376"/>
        </pc:sldMkLst>
        <pc:spChg chg="mod">
          <ac:chgData name="HUYNH Minh Phuong" userId="S::mphuynh.2022@mitb.smu.edu.sg::67204cf2-01f1-4f2d-a8ff-3e034ee0e756" providerId="AD" clId="Web-{76C4BF90-5F9B-E280-1464-AEACBDED05A0}" dt="2023-01-17T06:45:41.003" v="1051" actId="20577"/>
          <ac:spMkLst>
            <pc:docMk/>
            <pc:sldMk cId="3712552354" sldId="376"/>
            <ac:spMk id="3" creationId="{68A13ABB-7909-1875-F36F-DCE6DC85DA22}"/>
          </ac:spMkLst>
        </pc:spChg>
        <pc:spChg chg="mod">
          <ac:chgData name="HUYNH Minh Phuong" userId="S::mphuynh.2022@mitb.smu.edu.sg::67204cf2-01f1-4f2d-a8ff-3e034ee0e756" providerId="AD" clId="Web-{76C4BF90-5F9B-E280-1464-AEACBDED05A0}" dt="2023-01-17T06:43:41.875" v="1013" actId="20577"/>
          <ac:spMkLst>
            <pc:docMk/>
            <pc:sldMk cId="3712552354" sldId="376"/>
            <ac:spMk id="4" creationId="{717C80E9-AF66-D44D-848F-C2F263701E0B}"/>
          </ac:spMkLst>
        </pc:spChg>
        <pc:picChg chg="add mod">
          <ac:chgData name="HUYNH Minh Phuong" userId="S::mphuynh.2022@mitb.smu.edu.sg::67204cf2-01f1-4f2d-a8ff-3e034ee0e756" providerId="AD" clId="Web-{76C4BF90-5F9B-E280-1464-AEACBDED05A0}" dt="2023-01-17T06:43:07.577" v="972" actId="14100"/>
          <ac:picMkLst>
            <pc:docMk/>
            <pc:sldMk cId="3712552354" sldId="376"/>
            <ac:picMk id="6" creationId="{AC9CFCD0-E14A-3F30-8EF3-D3D793EA673D}"/>
          </ac:picMkLst>
        </pc:picChg>
        <pc:picChg chg="add mod">
          <ac:chgData name="HUYNH Minh Phuong" userId="S::mphuynh.2022@mitb.smu.edu.sg::67204cf2-01f1-4f2d-a8ff-3e034ee0e756" providerId="AD" clId="Web-{76C4BF90-5F9B-E280-1464-AEACBDED05A0}" dt="2023-01-17T06:45:33.174" v="1046" actId="1076"/>
          <ac:picMkLst>
            <pc:docMk/>
            <pc:sldMk cId="3712552354" sldId="376"/>
            <ac:picMk id="7" creationId="{9A71E4AC-BD5E-186C-3021-86B5326472E1}"/>
          </ac:picMkLst>
        </pc:picChg>
      </pc:sldChg>
    </pc:docChg>
  </pc:docChgLst>
  <pc:docChgLst>
    <pc:chgData name="Tasaporn VISAWAMETEEKUL" userId="b58edd33-5cdf-4bff-bb87-acde7de8e246" providerId="ADAL" clId="{482F669F-3686-458D-871B-EC08969BC46E}"/>
    <pc:docChg chg="custSel addSld modSld sldOrd">
      <pc:chgData name="Tasaporn VISAWAMETEEKUL" userId="b58edd33-5cdf-4bff-bb87-acde7de8e246" providerId="ADAL" clId="{482F669F-3686-458D-871B-EC08969BC46E}" dt="2022-12-23T04:46:40.972" v="1251" actId="20577"/>
      <pc:docMkLst>
        <pc:docMk/>
      </pc:docMkLst>
      <pc:sldChg chg="mod modShow">
        <pc:chgData name="Tasaporn VISAWAMETEEKUL" userId="b58edd33-5cdf-4bff-bb87-acde7de8e246" providerId="ADAL" clId="{482F669F-3686-458D-871B-EC08969BC46E}" dt="2022-12-20T02:52:05.061" v="486" actId="729"/>
        <pc:sldMkLst>
          <pc:docMk/>
          <pc:sldMk cId="1087358446" sldId="273"/>
        </pc:sldMkLst>
      </pc:sldChg>
      <pc:sldChg chg="mod modShow">
        <pc:chgData name="Tasaporn VISAWAMETEEKUL" userId="b58edd33-5cdf-4bff-bb87-acde7de8e246" providerId="ADAL" clId="{482F669F-3686-458D-871B-EC08969BC46E}" dt="2022-12-20T02:49:50.052" v="444" actId="729"/>
        <pc:sldMkLst>
          <pc:docMk/>
          <pc:sldMk cId="2340272056" sldId="282"/>
        </pc:sldMkLst>
      </pc:sldChg>
      <pc:sldChg chg="modSp mod">
        <pc:chgData name="Tasaporn VISAWAMETEEKUL" userId="b58edd33-5cdf-4bff-bb87-acde7de8e246" providerId="ADAL" clId="{482F669F-3686-458D-871B-EC08969BC46E}" dt="2022-12-20T02:56:57.460" v="626" actId="1076"/>
        <pc:sldMkLst>
          <pc:docMk/>
          <pc:sldMk cId="1332613925" sldId="283"/>
        </pc:sldMkLst>
        <pc:picChg chg="mod">
          <ac:chgData name="Tasaporn VISAWAMETEEKUL" userId="b58edd33-5cdf-4bff-bb87-acde7de8e246" providerId="ADAL" clId="{482F669F-3686-458D-871B-EC08969BC46E}" dt="2022-12-20T02:56:57.460" v="626" actId="1076"/>
          <ac:picMkLst>
            <pc:docMk/>
            <pc:sldMk cId="1332613925" sldId="283"/>
            <ac:picMk id="14" creationId="{D1FCCB48-E587-2EEF-73B9-73C802A50CAF}"/>
          </ac:picMkLst>
        </pc:picChg>
      </pc:sldChg>
      <pc:sldChg chg="mod modShow modNotesTx">
        <pc:chgData name="Tasaporn VISAWAMETEEKUL" userId="b58edd33-5cdf-4bff-bb87-acde7de8e246" providerId="ADAL" clId="{482F669F-3686-458D-871B-EC08969BC46E}" dt="2022-12-20T02:52:05.061" v="486" actId="729"/>
        <pc:sldMkLst>
          <pc:docMk/>
          <pc:sldMk cId="2917655343" sldId="286"/>
        </pc:sldMkLst>
      </pc:sldChg>
      <pc:sldChg chg="modNotesTx">
        <pc:chgData name="Tasaporn VISAWAMETEEKUL" userId="b58edd33-5cdf-4bff-bb87-acde7de8e246" providerId="ADAL" clId="{482F669F-3686-458D-871B-EC08969BC46E}" dt="2022-12-20T02:55:43.170" v="624" actId="20577"/>
        <pc:sldMkLst>
          <pc:docMk/>
          <pc:sldMk cId="4236547207" sldId="289"/>
        </pc:sldMkLst>
      </pc:sldChg>
      <pc:sldChg chg="addSp delSp modSp mod modNotesTx">
        <pc:chgData name="Tasaporn VISAWAMETEEKUL" userId="b58edd33-5cdf-4bff-bb87-acde7de8e246" providerId="ADAL" clId="{482F669F-3686-458D-871B-EC08969BC46E}" dt="2022-12-20T02:19:22.387" v="147" actId="20577"/>
        <pc:sldMkLst>
          <pc:docMk/>
          <pc:sldMk cId="353740963" sldId="292"/>
        </pc:sldMkLst>
        <pc:spChg chg="add mod">
          <ac:chgData name="Tasaporn VISAWAMETEEKUL" userId="b58edd33-5cdf-4bff-bb87-acde7de8e246" providerId="ADAL" clId="{482F669F-3686-458D-871B-EC08969BC46E}" dt="2022-12-20T02:18:40.880" v="99" actId="1076"/>
          <ac:spMkLst>
            <pc:docMk/>
            <pc:sldMk cId="353740963" sldId="292"/>
            <ac:spMk id="8" creationId="{5550D6C8-F64E-4094-B902-ADC927B6A9BF}"/>
          </ac:spMkLst>
        </pc:spChg>
        <pc:spChg chg="add mod">
          <ac:chgData name="Tasaporn VISAWAMETEEKUL" userId="b58edd33-5cdf-4bff-bb87-acde7de8e246" providerId="ADAL" clId="{482F669F-3686-458D-871B-EC08969BC46E}" dt="2022-12-20T02:18:40.880" v="99" actId="1076"/>
          <ac:spMkLst>
            <pc:docMk/>
            <pc:sldMk cId="353740963" sldId="292"/>
            <ac:spMk id="9" creationId="{AB85A983-2FF8-88F3-1996-FCC1BB8315CE}"/>
          </ac:spMkLst>
        </pc:spChg>
        <pc:spChg chg="mod">
          <ac:chgData name="Tasaporn VISAWAMETEEKUL" userId="b58edd33-5cdf-4bff-bb87-acde7de8e246" providerId="ADAL" clId="{482F669F-3686-458D-871B-EC08969BC46E}" dt="2022-12-20T02:16:22.571" v="86" actId="14100"/>
          <ac:spMkLst>
            <pc:docMk/>
            <pc:sldMk cId="353740963" sldId="292"/>
            <ac:spMk id="11" creationId="{F23CF229-3C0A-1D08-3DDF-A5D0C0C05AA0}"/>
          </ac:spMkLst>
        </pc:spChg>
        <pc:spChg chg="mod">
          <ac:chgData name="Tasaporn VISAWAMETEEKUL" userId="b58edd33-5cdf-4bff-bb87-acde7de8e246" providerId="ADAL" clId="{482F669F-3686-458D-871B-EC08969BC46E}" dt="2022-12-20T02:16:31.544" v="93" actId="14100"/>
          <ac:spMkLst>
            <pc:docMk/>
            <pc:sldMk cId="353740963" sldId="292"/>
            <ac:spMk id="12" creationId="{54B8F7BD-2E2E-6BEF-1FA2-87D8D27D3E01}"/>
          </ac:spMkLst>
        </pc:spChg>
        <pc:spChg chg="mod">
          <ac:chgData name="Tasaporn VISAWAMETEEKUL" userId="b58edd33-5cdf-4bff-bb87-acde7de8e246" providerId="ADAL" clId="{482F669F-3686-458D-871B-EC08969BC46E}" dt="2022-12-20T02:18:03.106" v="95" actId="14100"/>
          <ac:spMkLst>
            <pc:docMk/>
            <pc:sldMk cId="353740963" sldId="292"/>
            <ac:spMk id="14" creationId="{94CEE7E5-3897-7E1D-5DF7-5302A60A880E}"/>
          </ac:spMkLst>
        </pc:spChg>
        <pc:spChg chg="mod">
          <ac:chgData name="Tasaporn VISAWAMETEEKUL" userId="b58edd33-5cdf-4bff-bb87-acde7de8e246" providerId="ADAL" clId="{482F669F-3686-458D-871B-EC08969BC46E}" dt="2022-12-20T02:18:04.666" v="96" actId="14100"/>
          <ac:spMkLst>
            <pc:docMk/>
            <pc:sldMk cId="353740963" sldId="292"/>
            <ac:spMk id="16" creationId="{12D4C9E2-277E-3976-472C-09A61C24F1E3}"/>
          </ac:spMkLst>
        </pc:spChg>
        <pc:spChg chg="mod">
          <ac:chgData name="Tasaporn VISAWAMETEEKUL" userId="b58edd33-5cdf-4bff-bb87-acde7de8e246" providerId="ADAL" clId="{482F669F-3686-458D-871B-EC08969BC46E}" dt="2022-12-20T02:18:49.567" v="100" actId="1076"/>
          <ac:spMkLst>
            <pc:docMk/>
            <pc:sldMk cId="353740963" sldId="292"/>
            <ac:spMk id="52" creationId="{3320321E-89D9-6F53-ADFE-F1F4204F624B}"/>
          </ac:spMkLst>
        </pc:spChg>
        <pc:spChg chg="mod">
          <ac:chgData name="Tasaporn VISAWAMETEEKUL" userId="b58edd33-5cdf-4bff-bb87-acde7de8e246" providerId="ADAL" clId="{482F669F-3686-458D-871B-EC08969BC46E}" dt="2022-12-20T02:15:27.314" v="60" actId="1036"/>
          <ac:spMkLst>
            <pc:docMk/>
            <pc:sldMk cId="353740963" sldId="292"/>
            <ac:spMk id="53" creationId="{570DBC69-26C6-9FD2-7B9A-9B55BA9EF961}"/>
          </ac:spMkLst>
        </pc:spChg>
        <pc:spChg chg="mod">
          <ac:chgData name="Tasaporn VISAWAMETEEKUL" userId="b58edd33-5cdf-4bff-bb87-acde7de8e246" providerId="ADAL" clId="{482F669F-3686-458D-871B-EC08969BC46E}" dt="2022-12-20T02:15:27.314" v="60" actId="1036"/>
          <ac:spMkLst>
            <pc:docMk/>
            <pc:sldMk cId="353740963" sldId="292"/>
            <ac:spMk id="54" creationId="{235794C7-3C24-B9BF-C354-F03FE820DE93}"/>
          </ac:spMkLst>
        </pc:spChg>
        <pc:spChg chg="del mod">
          <ac:chgData name="Tasaporn VISAWAMETEEKUL" userId="b58edd33-5cdf-4bff-bb87-acde7de8e246" providerId="ADAL" clId="{482F669F-3686-458D-871B-EC08969BC46E}" dt="2022-12-20T02:07:21.493" v="37" actId="478"/>
          <ac:spMkLst>
            <pc:docMk/>
            <pc:sldMk cId="353740963" sldId="292"/>
            <ac:spMk id="55" creationId="{C28A1D1F-D240-2483-4941-BEC7A8AB2646}"/>
          </ac:spMkLst>
        </pc:spChg>
        <pc:spChg chg="mod">
          <ac:chgData name="Tasaporn VISAWAMETEEKUL" userId="b58edd33-5cdf-4bff-bb87-acde7de8e246" providerId="ADAL" clId="{482F669F-3686-458D-871B-EC08969BC46E}" dt="2022-12-20T02:18:40.880" v="99" actId="1076"/>
          <ac:spMkLst>
            <pc:docMk/>
            <pc:sldMk cId="353740963" sldId="292"/>
            <ac:spMk id="57" creationId="{50329AE1-620F-62E0-B67A-81F7D282E9BC}"/>
          </ac:spMkLst>
        </pc:spChg>
        <pc:spChg chg="mod">
          <ac:chgData name="Tasaporn VISAWAMETEEKUL" userId="b58edd33-5cdf-4bff-bb87-acde7de8e246" providerId="ADAL" clId="{482F669F-3686-458D-871B-EC08969BC46E}" dt="2022-12-20T02:18:49.567" v="100" actId="1076"/>
          <ac:spMkLst>
            <pc:docMk/>
            <pc:sldMk cId="353740963" sldId="292"/>
            <ac:spMk id="58" creationId="{6553839E-4739-FCF3-AF52-A9EAAB0A9BBD}"/>
          </ac:spMkLst>
        </pc:spChg>
        <pc:spChg chg="mod">
          <ac:chgData name="Tasaporn VISAWAMETEEKUL" userId="b58edd33-5cdf-4bff-bb87-acde7de8e246" providerId="ADAL" clId="{482F669F-3686-458D-871B-EC08969BC46E}" dt="2022-12-20T02:15:27.314" v="60" actId="1036"/>
          <ac:spMkLst>
            <pc:docMk/>
            <pc:sldMk cId="353740963" sldId="292"/>
            <ac:spMk id="66" creationId="{07E07EB4-BB6E-6BE7-4868-BDFD5C9DCF0B}"/>
          </ac:spMkLst>
        </pc:spChg>
        <pc:spChg chg="mod">
          <ac:chgData name="Tasaporn VISAWAMETEEKUL" userId="b58edd33-5cdf-4bff-bb87-acde7de8e246" providerId="ADAL" clId="{482F669F-3686-458D-871B-EC08969BC46E}" dt="2022-12-20T02:15:27.314" v="60" actId="1036"/>
          <ac:spMkLst>
            <pc:docMk/>
            <pc:sldMk cId="353740963" sldId="292"/>
            <ac:spMk id="68" creationId="{4CB84F3E-C291-EA02-092D-0FFC7C39FAFA}"/>
          </ac:spMkLst>
        </pc:spChg>
        <pc:spChg chg="del mod">
          <ac:chgData name="Tasaporn VISAWAMETEEKUL" userId="b58edd33-5cdf-4bff-bb87-acde7de8e246" providerId="ADAL" clId="{482F669F-3686-458D-871B-EC08969BC46E}" dt="2022-12-20T02:07:21.493" v="37" actId="478"/>
          <ac:spMkLst>
            <pc:docMk/>
            <pc:sldMk cId="353740963" sldId="292"/>
            <ac:spMk id="69" creationId="{F76A512E-3920-FBF6-BF24-487226EAFAC7}"/>
          </ac:spMkLst>
        </pc:spChg>
        <pc:spChg chg="mod">
          <ac:chgData name="Tasaporn VISAWAMETEEKUL" userId="b58edd33-5cdf-4bff-bb87-acde7de8e246" providerId="ADAL" clId="{482F669F-3686-458D-871B-EC08969BC46E}" dt="2022-12-20T02:18:40.880" v="99" actId="1076"/>
          <ac:spMkLst>
            <pc:docMk/>
            <pc:sldMk cId="353740963" sldId="292"/>
            <ac:spMk id="70" creationId="{B72E1FE0-1FF1-B557-F985-AF127DFAD903}"/>
          </ac:spMkLst>
        </pc:spChg>
        <pc:spChg chg="mod">
          <ac:chgData name="Tasaporn VISAWAMETEEKUL" userId="b58edd33-5cdf-4bff-bb87-acde7de8e246" providerId="ADAL" clId="{482F669F-3686-458D-871B-EC08969BC46E}" dt="2022-12-20T02:15:27.314" v="60" actId="1036"/>
          <ac:spMkLst>
            <pc:docMk/>
            <pc:sldMk cId="353740963" sldId="292"/>
            <ac:spMk id="71" creationId="{2E6E30EC-01FE-0340-8363-03FE570AEEB1}"/>
          </ac:spMkLst>
        </pc:spChg>
        <pc:spChg chg="mod">
          <ac:chgData name="Tasaporn VISAWAMETEEKUL" userId="b58edd33-5cdf-4bff-bb87-acde7de8e246" providerId="ADAL" clId="{482F669F-3686-458D-871B-EC08969BC46E}" dt="2022-12-20T02:18:49.567" v="100" actId="1076"/>
          <ac:spMkLst>
            <pc:docMk/>
            <pc:sldMk cId="353740963" sldId="292"/>
            <ac:spMk id="72" creationId="{D117966F-268E-C224-BBE8-DBC7C7D13BD1}"/>
          </ac:spMkLst>
        </pc:spChg>
        <pc:spChg chg="del mod">
          <ac:chgData name="Tasaporn VISAWAMETEEKUL" userId="b58edd33-5cdf-4bff-bb87-acde7de8e246" providerId="ADAL" clId="{482F669F-3686-458D-871B-EC08969BC46E}" dt="2022-12-20T02:07:21.493" v="37" actId="478"/>
          <ac:spMkLst>
            <pc:docMk/>
            <pc:sldMk cId="353740963" sldId="292"/>
            <ac:spMk id="73" creationId="{10B23DE8-2B81-AB89-B35A-92D067FC7C51}"/>
          </ac:spMkLst>
        </pc:spChg>
        <pc:spChg chg="mod">
          <ac:chgData name="Tasaporn VISAWAMETEEKUL" userId="b58edd33-5cdf-4bff-bb87-acde7de8e246" providerId="ADAL" clId="{482F669F-3686-458D-871B-EC08969BC46E}" dt="2022-12-20T02:18:40.880" v="99" actId="1076"/>
          <ac:spMkLst>
            <pc:docMk/>
            <pc:sldMk cId="353740963" sldId="292"/>
            <ac:spMk id="74" creationId="{D4C9C353-35D9-F8B2-F8D5-85BAC9391014}"/>
          </ac:spMkLst>
        </pc:spChg>
        <pc:spChg chg="mod">
          <ac:chgData name="Tasaporn VISAWAMETEEKUL" userId="b58edd33-5cdf-4bff-bb87-acde7de8e246" providerId="ADAL" clId="{482F669F-3686-458D-871B-EC08969BC46E}" dt="2022-12-20T02:15:27.314" v="60" actId="1036"/>
          <ac:spMkLst>
            <pc:docMk/>
            <pc:sldMk cId="353740963" sldId="292"/>
            <ac:spMk id="77" creationId="{3C163237-7316-2271-90C5-1C9C306F58A8}"/>
          </ac:spMkLst>
        </pc:spChg>
        <pc:spChg chg="mod">
          <ac:chgData name="Tasaporn VISAWAMETEEKUL" userId="b58edd33-5cdf-4bff-bb87-acde7de8e246" providerId="ADAL" clId="{482F669F-3686-458D-871B-EC08969BC46E}" dt="2022-12-20T02:04:57.068" v="30" actId="27636"/>
          <ac:spMkLst>
            <pc:docMk/>
            <pc:sldMk cId="353740963" sldId="292"/>
            <ac:spMk id="92" creationId="{A60E39AE-D857-972E-C068-2F1554959856}"/>
          </ac:spMkLst>
        </pc:spChg>
        <pc:grpChg chg="mod">
          <ac:chgData name="Tasaporn VISAWAMETEEKUL" userId="b58edd33-5cdf-4bff-bb87-acde7de8e246" providerId="ADAL" clId="{482F669F-3686-458D-871B-EC08969BC46E}" dt="2022-12-20T02:18:49.567" v="100" actId="1076"/>
          <ac:grpSpMkLst>
            <pc:docMk/>
            <pc:sldMk cId="353740963" sldId="292"/>
            <ac:grpSpMk id="2" creationId="{10083394-3FB3-59E9-9C5D-F7C50399C4B6}"/>
          </ac:grpSpMkLst>
        </pc:grpChg>
        <pc:grpChg chg="del">
          <ac:chgData name="Tasaporn VISAWAMETEEKUL" userId="b58edd33-5cdf-4bff-bb87-acde7de8e246" providerId="ADAL" clId="{482F669F-3686-458D-871B-EC08969BC46E}" dt="2022-12-20T02:04:49.335" v="14" actId="478"/>
          <ac:grpSpMkLst>
            <pc:docMk/>
            <pc:sldMk cId="353740963" sldId="292"/>
            <ac:grpSpMk id="5" creationId="{F189AAAA-0155-55E0-51F3-C8203D78A9AE}"/>
          </ac:grpSpMkLst>
        </pc:grpChg>
        <pc:grpChg chg="add mod">
          <ac:chgData name="Tasaporn VISAWAMETEEKUL" userId="b58edd33-5cdf-4bff-bb87-acde7de8e246" providerId="ADAL" clId="{482F669F-3686-458D-871B-EC08969BC46E}" dt="2022-12-20T02:18:40.880" v="99" actId="1076"/>
          <ac:grpSpMkLst>
            <pc:docMk/>
            <pc:sldMk cId="353740963" sldId="292"/>
            <ac:grpSpMk id="10" creationId="{BAB94184-C8DE-275F-1C5C-B012651B07FE}"/>
          </ac:grpSpMkLst>
        </pc:grpChg>
        <pc:grpChg chg="add mod">
          <ac:chgData name="Tasaporn VISAWAMETEEKUL" userId="b58edd33-5cdf-4bff-bb87-acde7de8e246" providerId="ADAL" clId="{482F669F-3686-458D-871B-EC08969BC46E}" dt="2022-12-20T02:18:40.880" v="99" actId="1076"/>
          <ac:grpSpMkLst>
            <pc:docMk/>
            <pc:sldMk cId="353740963" sldId="292"/>
            <ac:grpSpMk id="13" creationId="{6362FDBE-F88F-C762-ED7F-7A3652D78D1E}"/>
          </ac:grpSpMkLst>
        </pc:grpChg>
        <pc:grpChg chg="mod">
          <ac:chgData name="Tasaporn VISAWAMETEEKUL" userId="b58edd33-5cdf-4bff-bb87-acde7de8e246" providerId="ADAL" clId="{482F669F-3686-458D-871B-EC08969BC46E}" dt="2022-12-20T02:15:27.314" v="60" actId="1036"/>
          <ac:grpSpMkLst>
            <pc:docMk/>
            <pc:sldMk cId="353740963" sldId="292"/>
            <ac:grpSpMk id="15" creationId="{A6EB91D2-73E7-F706-C04F-09463C51E49C}"/>
          </ac:grpSpMkLst>
        </pc:grpChg>
        <pc:grpChg chg="del">
          <ac:chgData name="Tasaporn VISAWAMETEEKUL" userId="b58edd33-5cdf-4bff-bb87-acde7de8e246" providerId="ADAL" clId="{482F669F-3686-458D-871B-EC08969BC46E}" dt="2022-12-20T02:04:49.335" v="14" actId="478"/>
          <ac:grpSpMkLst>
            <pc:docMk/>
            <pc:sldMk cId="353740963" sldId="292"/>
            <ac:grpSpMk id="18" creationId="{35E07E40-7D6C-A74B-47BC-B3B820DD22A9}"/>
          </ac:grpSpMkLst>
        </pc:grpChg>
        <pc:grpChg chg="mod">
          <ac:chgData name="Tasaporn VISAWAMETEEKUL" userId="b58edd33-5cdf-4bff-bb87-acde7de8e246" providerId="ADAL" clId="{482F669F-3686-458D-871B-EC08969BC46E}" dt="2022-12-20T02:18:49.567" v="100" actId="1076"/>
          <ac:grpSpMkLst>
            <pc:docMk/>
            <pc:sldMk cId="353740963" sldId="292"/>
            <ac:grpSpMk id="81" creationId="{A8AD787B-6E36-F4A5-F695-E97C6780278B}"/>
          </ac:grpSpMkLst>
        </pc:grpChg>
        <pc:grpChg chg="mod">
          <ac:chgData name="Tasaporn VISAWAMETEEKUL" userId="b58edd33-5cdf-4bff-bb87-acde7de8e246" providerId="ADAL" clId="{482F669F-3686-458D-871B-EC08969BC46E}" dt="2022-12-20T02:15:27.314" v="60" actId="1036"/>
          <ac:grpSpMkLst>
            <pc:docMk/>
            <pc:sldMk cId="353740963" sldId="292"/>
            <ac:grpSpMk id="84" creationId="{230734BB-C270-2A30-660A-2784CA3C296C}"/>
          </ac:grpSpMkLst>
        </pc:grpChg>
        <pc:grpChg chg="mod">
          <ac:chgData name="Tasaporn VISAWAMETEEKUL" userId="b58edd33-5cdf-4bff-bb87-acde7de8e246" providerId="ADAL" clId="{482F669F-3686-458D-871B-EC08969BC46E}" dt="2022-12-20T02:15:27.314" v="60" actId="1036"/>
          <ac:grpSpMkLst>
            <pc:docMk/>
            <pc:sldMk cId="353740963" sldId="292"/>
            <ac:grpSpMk id="87" creationId="{84FC0B6F-B13C-DDDE-BC80-0F05E9395E11}"/>
          </ac:grpSpMkLst>
        </pc:grpChg>
        <pc:grpChg chg="mod">
          <ac:chgData name="Tasaporn VISAWAMETEEKUL" userId="b58edd33-5cdf-4bff-bb87-acde7de8e246" providerId="ADAL" clId="{482F669F-3686-458D-871B-EC08969BC46E}" dt="2022-12-20T02:18:40.880" v="99" actId="1076"/>
          <ac:grpSpMkLst>
            <pc:docMk/>
            <pc:sldMk cId="353740963" sldId="292"/>
            <ac:grpSpMk id="90" creationId="{C8CA242B-AD8B-AF63-2926-A00207D8DFC8}"/>
          </ac:grpSpMkLst>
        </pc:grpChg>
        <pc:grpChg chg="del mod">
          <ac:chgData name="Tasaporn VISAWAMETEEKUL" userId="b58edd33-5cdf-4bff-bb87-acde7de8e246" providerId="ADAL" clId="{482F669F-3686-458D-871B-EC08969BC46E}" dt="2022-12-20T02:07:21.493" v="37" actId="478"/>
          <ac:grpSpMkLst>
            <pc:docMk/>
            <pc:sldMk cId="353740963" sldId="292"/>
            <ac:grpSpMk id="98" creationId="{E5A81B66-6C56-9943-EADC-04D0AADD4643}"/>
          </ac:grpSpMkLst>
        </pc:grpChg>
        <pc:grpChg chg="mod">
          <ac:chgData name="Tasaporn VISAWAMETEEKUL" userId="b58edd33-5cdf-4bff-bb87-acde7de8e246" providerId="ADAL" clId="{482F669F-3686-458D-871B-EC08969BC46E}" dt="2022-12-20T02:15:27.314" v="60" actId="1036"/>
          <ac:grpSpMkLst>
            <pc:docMk/>
            <pc:sldMk cId="353740963" sldId="292"/>
            <ac:grpSpMk id="110" creationId="{4E17D8E1-8B84-5128-FD67-38488F9F58FC}"/>
          </ac:grpSpMkLst>
        </pc:grpChg>
        <pc:grpChg chg="mod">
          <ac:chgData name="Tasaporn VISAWAMETEEKUL" userId="b58edd33-5cdf-4bff-bb87-acde7de8e246" providerId="ADAL" clId="{482F669F-3686-458D-871B-EC08969BC46E}" dt="2022-12-20T02:18:49.567" v="100" actId="1076"/>
          <ac:grpSpMkLst>
            <pc:docMk/>
            <pc:sldMk cId="353740963" sldId="292"/>
            <ac:grpSpMk id="113" creationId="{EF911242-3EC1-89FE-9374-84C2DD515FE7}"/>
          </ac:grpSpMkLst>
        </pc:grpChg>
        <pc:grpChg chg="mod">
          <ac:chgData name="Tasaporn VISAWAMETEEKUL" userId="b58edd33-5cdf-4bff-bb87-acde7de8e246" providerId="ADAL" clId="{482F669F-3686-458D-871B-EC08969BC46E}" dt="2022-12-20T02:15:27.314" v="60" actId="1036"/>
          <ac:grpSpMkLst>
            <pc:docMk/>
            <pc:sldMk cId="353740963" sldId="292"/>
            <ac:grpSpMk id="119" creationId="{D9AA462E-6F86-2212-ADD1-897C625CA7E8}"/>
          </ac:grpSpMkLst>
        </pc:grpChg>
        <pc:grpChg chg="mod">
          <ac:chgData name="Tasaporn VISAWAMETEEKUL" userId="b58edd33-5cdf-4bff-bb87-acde7de8e246" providerId="ADAL" clId="{482F669F-3686-458D-871B-EC08969BC46E}" dt="2022-12-20T02:15:27.314" v="60" actId="1036"/>
          <ac:grpSpMkLst>
            <pc:docMk/>
            <pc:sldMk cId="353740963" sldId="292"/>
            <ac:grpSpMk id="122" creationId="{D528B4AE-74E6-4A1A-2B20-A713B9910715}"/>
          </ac:grpSpMkLst>
        </pc:grpChg>
        <pc:grpChg chg="del mod">
          <ac:chgData name="Tasaporn VISAWAMETEEKUL" userId="b58edd33-5cdf-4bff-bb87-acde7de8e246" providerId="ADAL" clId="{482F669F-3686-458D-871B-EC08969BC46E}" dt="2022-12-20T02:07:21.493" v="37" actId="478"/>
          <ac:grpSpMkLst>
            <pc:docMk/>
            <pc:sldMk cId="353740963" sldId="292"/>
            <ac:grpSpMk id="153" creationId="{F3A724FE-00D9-9910-0BB3-B326C3CEE962}"/>
          </ac:grpSpMkLst>
        </pc:grpChg>
        <pc:grpChg chg="del mod">
          <ac:chgData name="Tasaporn VISAWAMETEEKUL" userId="b58edd33-5cdf-4bff-bb87-acde7de8e246" providerId="ADAL" clId="{482F669F-3686-458D-871B-EC08969BC46E}" dt="2022-12-20T02:07:21.493" v="37" actId="478"/>
          <ac:grpSpMkLst>
            <pc:docMk/>
            <pc:sldMk cId="353740963" sldId="292"/>
            <ac:grpSpMk id="156" creationId="{AB595E21-FE7D-6738-C32E-F05CB1885CE6}"/>
          </ac:grpSpMkLst>
        </pc:grpChg>
      </pc:sldChg>
      <pc:sldChg chg="modNotesTx">
        <pc:chgData name="Tasaporn VISAWAMETEEKUL" userId="b58edd33-5cdf-4bff-bb87-acde7de8e246" providerId="ADAL" clId="{482F669F-3686-458D-871B-EC08969BC46E}" dt="2022-12-20T02:57:06.634" v="627" actId="20577"/>
        <pc:sldMkLst>
          <pc:docMk/>
          <pc:sldMk cId="1632671187" sldId="313"/>
        </pc:sldMkLst>
      </pc:sldChg>
      <pc:sldChg chg="mod modShow">
        <pc:chgData name="Tasaporn VISAWAMETEEKUL" userId="b58edd33-5cdf-4bff-bb87-acde7de8e246" providerId="ADAL" clId="{482F669F-3686-458D-871B-EC08969BC46E}" dt="2022-12-20T02:53:27.327" v="535" actId="729"/>
        <pc:sldMkLst>
          <pc:docMk/>
          <pc:sldMk cId="3336857135" sldId="316"/>
        </pc:sldMkLst>
      </pc:sldChg>
      <pc:sldChg chg="mod modShow">
        <pc:chgData name="Tasaporn VISAWAMETEEKUL" userId="b58edd33-5cdf-4bff-bb87-acde7de8e246" providerId="ADAL" clId="{482F669F-3686-458D-871B-EC08969BC46E}" dt="2022-12-20T02:57:36.543" v="628" actId="729"/>
        <pc:sldMkLst>
          <pc:docMk/>
          <pc:sldMk cId="2534534600" sldId="322"/>
        </pc:sldMkLst>
      </pc:sldChg>
      <pc:sldChg chg="mod modShow">
        <pc:chgData name="Tasaporn VISAWAMETEEKUL" userId="b58edd33-5cdf-4bff-bb87-acde7de8e246" providerId="ADAL" clId="{482F669F-3686-458D-871B-EC08969BC46E}" dt="2022-12-20T02:57:36.543" v="628" actId="729"/>
        <pc:sldMkLst>
          <pc:docMk/>
          <pc:sldMk cId="1775519401" sldId="329"/>
        </pc:sldMkLst>
      </pc:sldChg>
      <pc:sldChg chg="modNotesTx">
        <pc:chgData name="Tasaporn VISAWAMETEEKUL" userId="b58edd33-5cdf-4bff-bb87-acde7de8e246" providerId="ADAL" clId="{482F669F-3686-458D-871B-EC08969BC46E}" dt="2022-12-23T04:46:40.972" v="1251" actId="20577"/>
        <pc:sldMkLst>
          <pc:docMk/>
          <pc:sldMk cId="105922740" sldId="332"/>
        </pc:sldMkLst>
      </pc:sldChg>
      <pc:sldChg chg="ord">
        <pc:chgData name="Tasaporn VISAWAMETEEKUL" userId="b58edd33-5cdf-4bff-bb87-acde7de8e246" providerId="ADAL" clId="{482F669F-3686-458D-871B-EC08969BC46E}" dt="2022-12-20T02:53:58.187" v="537"/>
        <pc:sldMkLst>
          <pc:docMk/>
          <pc:sldMk cId="4112711690" sldId="334"/>
        </pc:sldMkLst>
      </pc:sldChg>
      <pc:sldChg chg="mod modShow">
        <pc:chgData name="Tasaporn VISAWAMETEEKUL" userId="b58edd33-5cdf-4bff-bb87-acde7de8e246" providerId="ADAL" clId="{482F669F-3686-458D-871B-EC08969BC46E}" dt="2022-12-20T02:52:05.061" v="486" actId="729"/>
        <pc:sldMkLst>
          <pc:docMk/>
          <pc:sldMk cId="1274074823" sldId="335"/>
        </pc:sldMkLst>
      </pc:sldChg>
      <pc:sldChg chg="mod modShow">
        <pc:chgData name="Tasaporn VISAWAMETEEKUL" userId="b58edd33-5cdf-4bff-bb87-acde7de8e246" providerId="ADAL" clId="{482F669F-3686-458D-871B-EC08969BC46E}" dt="2022-12-20T02:57:36.543" v="628" actId="729"/>
        <pc:sldMkLst>
          <pc:docMk/>
          <pc:sldMk cId="2378025793" sldId="336"/>
        </pc:sldMkLst>
      </pc:sldChg>
      <pc:sldChg chg="mod modShow">
        <pc:chgData name="Tasaporn VISAWAMETEEKUL" userId="b58edd33-5cdf-4bff-bb87-acde7de8e246" providerId="ADAL" clId="{482F669F-3686-458D-871B-EC08969BC46E}" dt="2022-12-20T02:57:36.543" v="628" actId="729"/>
        <pc:sldMkLst>
          <pc:docMk/>
          <pc:sldMk cId="2698225859" sldId="337"/>
        </pc:sldMkLst>
      </pc:sldChg>
      <pc:sldChg chg="mod modShow">
        <pc:chgData name="Tasaporn VISAWAMETEEKUL" userId="b58edd33-5cdf-4bff-bb87-acde7de8e246" providerId="ADAL" clId="{482F669F-3686-458D-871B-EC08969BC46E}" dt="2022-12-20T02:57:36.543" v="628" actId="729"/>
        <pc:sldMkLst>
          <pc:docMk/>
          <pc:sldMk cId="2367397686" sldId="338"/>
        </pc:sldMkLst>
      </pc:sldChg>
      <pc:sldChg chg="mod modShow">
        <pc:chgData name="Tasaporn VISAWAMETEEKUL" userId="b58edd33-5cdf-4bff-bb87-acde7de8e246" providerId="ADAL" clId="{482F669F-3686-458D-871B-EC08969BC46E}" dt="2022-12-20T02:57:36.543" v="628" actId="729"/>
        <pc:sldMkLst>
          <pc:docMk/>
          <pc:sldMk cId="3755920152" sldId="339"/>
        </pc:sldMkLst>
      </pc:sldChg>
      <pc:sldChg chg="addSp delSp modSp new mod">
        <pc:chgData name="Tasaporn VISAWAMETEEKUL" userId="b58edd33-5cdf-4bff-bb87-acde7de8e246" providerId="ADAL" clId="{482F669F-3686-458D-871B-EC08969BC46E}" dt="2022-12-20T03:14:30.491" v="1220" actId="404"/>
        <pc:sldMkLst>
          <pc:docMk/>
          <pc:sldMk cId="967061197" sldId="340"/>
        </pc:sldMkLst>
        <pc:spChg chg="mod">
          <ac:chgData name="Tasaporn VISAWAMETEEKUL" userId="b58edd33-5cdf-4bff-bb87-acde7de8e246" providerId="ADAL" clId="{482F669F-3686-458D-871B-EC08969BC46E}" dt="2022-12-20T03:04:08.140" v="749" actId="14100"/>
          <ac:spMkLst>
            <pc:docMk/>
            <pc:sldMk cId="967061197" sldId="340"/>
            <ac:spMk id="2" creationId="{5CE53570-0E41-E639-054B-23D56BE32EA6}"/>
          </ac:spMkLst>
        </pc:spChg>
        <pc:spChg chg="mod">
          <ac:chgData name="Tasaporn VISAWAMETEEKUL" userId="b58edd33-5cdf-4bff-bb87-acde7de8e246" providerId="ADAL" clId="{482F669F-3686-458D-871B-EC08969BC46E}" dt="2022-12-20T03:14:28.546" v="1219" actId="27636"/>
          <ac:spMkLst>
            <pc:docMk/>
            <pc:sldMk cId="967061197" sldId="340"/>
            <ac:spMk id="3" creationId="{61F88988-DFBB-274D-6DD3-6B4F4BFBA91C}"/>
          </ac:spMkLst>
        </pc:spChg>
        <pc:spChg chg="add del mod">
          <ac:chgData name="Tasaporn VISAWAMETEEKUL" userId="b58edd33-5cdf-4bff-bb87-acde7de8e246" providerId="ADAL" clId="{482F669F-3686-458D-871B-EC08969BC46E}" dt="2022-12-20T03:03:59.028" v="729" actId="478"/>
          <ac:spMkLst>
            <pc:docMk/>
            <pc:sldMk cId="967061197" sldId="340"/>
            <ac:spMk id="5" creationId="{66C41CAD-354E-0FF1-1385-CF0B3CC3E2C2}"/>
          </ac:spMkLst>
        </pc:spChg>
        <pc:spChg chg="add del mod">
          <ac:chgData name="Tasaporn VISAWAMETEEKUL" userId="b58edd33-5cdf-4bff-bb87-acde7de8e246" providerId="ADAL" clId="{482F669F-3686-458D-871B-EC08969BC46E}" dt="2022-12-20T03:03:56.489" v="728" actId="478"/>
          <ac:spMkLst>
            <pc:docMk/>
            <pc:sldMk cId="967061197" sldId="340"/>
            <ac:spMk id="6" creationId="{617F0DA2-CBB4-4363-C8FB-12E45D7BC02F}"/>
          </ac:spMkLst>
        </pc:spChg>
        <pc:spChg chg="add del mod">
          <ac:chgData name="Tasaporn VISAWAMETEEKUL" userId="b58edd33-5cdf-4bff-bb87-acde7de8e246" providerId="ADAL" clId="{482F669F-3686-458D-871B-EC08969BC46E}" dt="2022-12-20T03:03:56.489" v="728" actId="478"/>
          <ac:spMkLst>
            <pc:docMk/>
            <pc:sldMk cId="967061197" sldId="340"/>
            <ac:spMk id="7" creationId="{6A9D81CF-B785-5076-FE09-DD59399353FD}"/>
          </ac:spMkLst>
        </pc:spChg>
        <pc:spChg chg="add del mod">
          <ac:chgData name="Tasaporn VISAWAMETEEKUL" userId="b58edd33-5cdf-4bff-bb87-acde7de8e246" providerId="ADAL" clId="{482F669F-3686-458D-871B-EC08969BC46E}" dt="2022-12-20T03:03:56.489" v="728" actId="478"/>
          <ac:spMkLst>
            <pc:docMk/>
            <pc:sldMk cId="967061197" sldId="340"/>
            <ac:spMk id="8" creationId="{1ACF581C-4095-E784-DCA3-2B781A5C809B}"/>
          </ac:spMkLst>
        </pc:spChg>
        <pc:spChg chg="add del mod">
          <ac:chgData name="Tasaporn VISAWAMETEEKUL" userId="b58edd33-5cdf-4bff-bb87-acde7de8e246" providerId="ADAL" clId="{482F669F-3686-458D-871B-EC08969BC46E}" dt="2022-12-20T03:03:59.028" v="729" actId="478"/>
          <ac:spMkLst>
            <pc:docMk/>
            <pc:sldMk cId="967061197" sldId="340"/>
            <ac:spMk id="9" creationId="{58E0BA21-E2D5-2D71-5949-906A1DD8D077}"/>
          </ac:spMkLst>
        </pc:spChg>
        <pc:spChg chg="add del mod">
          <ac:chgData name="Tasaporn VISAWAMETEEKUL" userId="b58edd33-5cdf-4bff-bb87-acde7de8e246" providerId="ADAL" clId="{482F669F-3686-458D-871B-EC08969BC46E}" dt="2022-12-20T03:03:56.489" v="728" actId="478"/>
          <ac:spMkLst>
            <pc:docMk/>
            <pc:sldMk cId="967061197" sldId="340"/>
            <ac:spMk id="10" creationId="{3C5DD7C3-0E28-5E6B-90CB-99D8B1B3DD7C}"/>
          </ac:spMkLst>
        </pc:spChg>
        <pc:spChg chg="add del mod">
          <ac:chgData name="Tasaporn VISAWAMETEEKUL" userId="b58edd33-5cdf-4bff-bb87-acde7de8e246" providerId="ADAL" clId="{482F669F-3686-458D-871B-EC08969BC46E}" dt="2022-12-20T03:03:56.489" v="728" actId="478"/>
          <ac:spMkLst>
            <pc:docMk/>
            <pc:sldMk cId="967061197" sldId="340"/>
            <ac:spMk id="11" creationId="{39F65A6D-BF5A-C5D8-EA9B-67FC1C0C64DF}"/>
          </ac:spMkLst>
        </pc:spChg>
        <pc:spChg chg="add del mod">
          <ac:chgData name="Tasaporn VISAWAMETEEKUL" userId="b58edd33-5cdf-4bff-bb87-acde7de8e246" providerId="ADAL" clId="{482F669F-3686-458D-871B-EC08969BC46E}" dt="2022-12-20T03:03:56.489" v="728" actId="478"/>
          <ac:spMkLst>
            <pc:docMk/>
            <pc:sldMk cId="967061197" sldId="340"/>
            <ac:spMk id="12" creationId="{5395EA58-1D8D-96EE-D96E-6DF93483A471}"/>
          </ac:spMkLst>
        </pc:spChg>
        <pc:spChg chg="add del mod">
          <ac:chgData name="Tasaporn VISAWAMETEEKUL" userId="b58edd33-5cdf-4bff-bb87-acde7de8e246" providerId="ADAL" clId="{482F669F-3686-458D-871B-EC08969BC46E}" dt="2022-12-20T03:03:56.489" v="728" actId="478"/>
          <ac:spMkLst>
            <pc:docMk/>
            <pc:sldMk cId="967061197" sldId="340"/>
            <ac:spMk id="13" creationId="{12485DAF-8EEC-E8D4-E055-E0D4A11E8ABA}"/>
          </ac:spMkLst>
        </pc:spChg>
        <pc:spChg chg="add del mod">
          <ac:chgData name="Tasaporn VISAWAMETEEKUL" userId="b58edd33-5cdf-4bff-bb87-acde7de8e246" providerId="ADAL" clId="{482F669F-3686-458D-871B-EC08969BC46E}" dt="2022-12-20T03:03:56.489" v="728" actId="478"/>
          <ac:spMkLst>
            <pc:docMk/>
            <pc:sldMk cId="967061197" sldId="340"/>
            <ac:spMk id="14" creationId="{02C94DBE-EF79-D5D1-D470-A2E7BAD9AB83}"/>
          </ac:spMkLst>
        </pc:spChg>
        <pc:spChg chg="add del mod">
          <ac:chgData name="Tasaporn VISAWAMETEEKUL" userId="b58edd33-5cdf-4bff-bb87-acde7de8e246" providerId="ADAL" clId="{482F669F-3686-458D-871B-EC08969BC46E}" dt="2022-12-20T03:03:56.489" v="728" actId="478"/>
          <ac:spMkLst>
            <pc:docMk/>
            <pc:sldMk cId="967061197" sldId="340"/>
            <ac:spMk id="15" creationId="{181B2034-EEE7-5F4C-7D30-E7996D6DFAFB}"/>
          </ac:spMkLst>
        </pc:spChg>
        <pc:spChg chg="add del mod">
          <ac:chgData name="Tasaporn VISAWAMETEEKUL" userId="b58edd33-5cdf-4bff-bb87-acde7de8e246" providerId="ADAL" clId="{482F669F-3686-458D-871B-EC08969BC46E}" dt="2022-12-20T03:03:56.489" v="728" actId="478"/>
          <ac:spMkLst>
            <pc:docMk/>
            <pc:sldMk cId="967061197" sldId="340"/>
            <ac:spMk id="16" creationId="{F506316D-A9F2-49BC-D850-9CE8BCF2D0E1}"/>
          </ac:spMkLst>
        </pc:spChg>
        <pc:spChg chg="mod">
          <ac:chgData name="Tasaporn VISAWAMETEEKUL" userId="b58edd33-5cdf-4bff-bb87-acde7de8e246" providerId="ADAL" clId="{482F669F-3686-458D-871B-EC08969BC46E}" dt="2022-12-20T02:21:15.021" v="150"/>
          <ac:spMkLst>
            <pc:docMk/>
            <pc:sldMk cId="967061197" sldId="340"/>
            <ac:spMk id="19" creationId="{737D4084-D1FB-1997-BD52-2E9F78147759}"/>
          </ac:spMkLst>
        </pc:spChg>
        <pc:spChg chg="mod">
          <ac:chgData name="Tasaporn VISAWAMETEEKUL" userId="b58edd33-5cdf-4bff-bb87-acde7de8e246" providerId="ADAL" clId="{482F669F-3686-458D-871B-EC08969BC46E}" dt="2022-12-20T02:21:15.021" v="150"/>
          <ac:spMkLst>
            <pc:docMk/>
            <pc:sldMk cId="967061197" sldId="340"/>
            <ac:spMk id="22" creationId="{29CBED74-461E-3C94-15CC-DBEAC66DFFF0}"/>
          </ac:spMkLst>
        </pc:spChg>
        <pc:spChg chg="mod">
          <ac:chgData name="Tasaporn VISAWAMETEEKUL" userId="b58edd33-5cdf-4bff-bb87-acde7de8e246" providerId="ADAL" clId="{482F669F-3686-458D-871B-EC08969BC46E}" dt="2022-12-20T02:21:15.021" v="150"/>
          <ac:spMkLst>
            <pc:docMk/>
            <pc:sldMk cId="967061197" sldId="340"/>
            <ac:spMk id="25" creationId="{42C72381-7648-E974-0CE1-D13A7360B8E0}"/>
          </ac:spMkLst>
        </pc:spChg>
        <pc:spChg chg="mod">
          <ac:chgData name="Tasaporn VISAWAMETEEKUL" userId="b58edd33-5cdf-4bff-bb87-acde7de8e246" providerId="ADAL" clId="{482F669F-3686-458D-871B-EC08969BC46E}" dt="2022-12-20T02:21:15.021" v="150"/>
          <ac:spMkLst>
            <pc:docMk/>
            <pc:sldMk cId="967061197" sldId="340"/>
            <ac:spMk id="28" creationId="{43E8E997-A72E-948B-BB6F-666777155A6F}"/>
          </ac:spMkLst>
        </pc:spChg>
        <pc:spChg chg="add del mod">
          <ac:chgData name="Tasaporn VISAWAMETEEKUL" userId="b58edd33-5cdf-4bff-bb87-acde7de8e246" providerId="ADAL" clId="{482F669F-3686-458D-871B-EC08969BC46E}" dt="2022-12-20T03:03:56.489" v="728" actId="478"/>
          <ac:spMkLst>
            <pc:docMk/>
            <pc:sldMk cId="967061197" sldId="340"/>
            <ac:spMk id="29" creationId="{9A92F6DC-441A-C784-12F8-A582CFA46F66}"/>
          </ac:spMkLst>
        </pc:spChg>
        <pc:spChg chg="add del mod">
          <ac:chgData name="Tasaporn VISAWAMETEEKUL" userId="b58edd33-5cdf-4bff-bb87-acde7de8e246" providerId="ADAL" clId="{482F669F-3686-458D-871B-EC08969BC46E}" dt="2022-12-20T03:03:56.489" v="728" actId="478"/>
          <ac:spMkLst>
            <pc:docMk/>
            <pc:sldMk cId="967061197" sldId="340"/>
            <ac:spMk id="30" creationId="{C205B97F-C9B5-646F-096B-C904A60D692A}"/>
          </ac:spMkLst>
        </pc:spChg>
        <pc:spChg chg="add mod">
          <ac:chgData name="Tasaporn VISAWAMETEEKUL" userId="b58edd33-5cdf-4bff-bb87-acde7de8e246" providerId="ADAL" clId="{482F669F-3686-458D-871B-EC08969BC46E}" dt="2022-12-20T03:14:30.491" v="1220" actId="404"/>
          <ac:spMkLst>
            <pc:docMk/>
            <pc:sldMk cId="967061197" sldId="340"/>
            <ac:spMk id="31" creationId="{856C7FB0-5445-DBA3-4CB5-06F09AD04E1F}"/>
          </ac:spMkLst>
        </pc:spChg>
        <pc:spChg chg="add mod">
          <ac:chgData name="Tasaporn VISAWAMETEEKUL" userId="b58edd33-5cdf-4bff-bb87-acde7de8e246" providerId="ADAL" clId="{482F669F-3686-458D-871B-EC08969BC46E}" dt="2022-12-20T03:04:13.525" v="756" actId="5793"/>
          <ac:spMkLst>
            <pc:docMk/>
            <pc:sldMk cId="967061197" sldId="340"/>
            <ac:spMk id="32" creationId="{35F21613-F916-80DC-4624-F8676E2587D0}"/>
          </ac:spMkLst>
        </pc:spChg>
        <pc:spChg chg="add del mod">
          <ac:chgData name="Tasaporn VISAWAMETEEKUL" userId="b58edd33-5cdf-4bff-bb87-acde7de8e246" providerId="ADAL" clId="{482F669F-3686-458D-871B-EC08969BC46E}" dt="2022-12-20T03:14:11.282" v="1213"/>
          <ac:spMkLst>
            <pc:docMk/>
            <pc:sldMk cId="967061197" sldId="340"/>
            <ac:spMk id="34" creationId="{B32C279E-9AFC-22EE-E179-D3E157A47BE9}"/>
          </ac:spMkLst>
        </pc:spChg>
        <pc:grpChg chg="add del mod">
          <ac:chgData name="Tasaporn VISAWAMETEEKUL" userId="b58edd33-5cdf-4bff-bb87-acde7de8e246" providerId="ADAL" clId="{482F669F-3686-458D-871B-EC08969BC46E}" dt="2022-12-20T03:03:56.489" v="728" actId="478"/>
          <ac:grpSpMkLst>
            <pc:docMk/>
            <pc:sldMk cId="967061197" sldId="340"/>
            <ac:grpSpMk id="17" creationId="{9BFEDCB6-DE75-A504-6490-6FBEAB7D1FC1}"/>
          </ac:grpSpMkLst>
        </pc:grpChg>
        <pc:grpChg chg="add del mod">
          <ac:chgData name="Tasaporn VISAWAMETEEKUL" userId="b58edd33-5cdf-4bff-bb87-acde7de8e246" providerId="ADAL" clId="{482F669F-3686-458D-871B-EC08969BC46E}" dt="2022-12-20T03:03:56.489" v="728" actId="478"/>
          <ac:grpSpMkLst>
            <pc:docMk/>
            <pc:sldMk cId="967061197" sldId="340"/>
            <ac:grpSpMk id="20" creationId="{71980563-53EA-AC43-EE44-FDF77C2E502C}"/>
          </ac:grpSpMkLst>
        </pc:grpChg>
        <pc:grpChg chg="add del mod">
          <ac:chgData name="Tasaporn VISAWAMETEEKUL" userId="b58edd33-5cdf-4bff-bb87-acde7de8e246" providerId="ADAL" clId="{482F669F-3686-458D-871B-EC08969BC46E}" dt="2022-12-20T03:03:56.489" v="728" actId="478"/>
          <ac:grpSpMkLst>
            <pc:docMk/>
            <pc:sldMk cId="967061197" sldId="340"/>
            <ac:grpSpMk id="23" creationId="{22B508CD-1904-1294-7E83-C22DB13C1284}"/>
          </ac:grpSpMkLst>
        </pc:grpChg>
        <pc:grpChg chg="add del mod">
          <ac:chgData name="Tasaporn VISAWAMETEEKUL" userId="b58edd33-5cdf-4bff-bb87-acde7de8e246" providerId="ADAL" clId="{482F669F-3686-458D-871B-EC08969BC46E}" dt="2022-12-20T03:03:56.489" v="728" actId="478"/>
          <ac:grpSpMkLst>
            <pc:docMk/>
            <pc:sldMk cId="967061197" sldId="340"/>
            <ac:grpSpMk id="26" creationId="{0413C2C9-2C94-E6F0-4CF9-2663C064EE7F}"/>
          </ac:grpSpMkLst>
        </pc:grpChg>
        <pc:picChg chg="mod">
          <ac:chgData name="Tasaporn VISAWAMETEEKUL" userId="b58edd33-5cdf-4bff-bb87-acde7de8e246" providerId="ADAL" clId="{482F669F-3686-458D-871B-EC08969BC46E}" dt="2022-12-20T02:21:15.021" v="150"/>
          <ac:picMkLst>
            <pc:docMk/>
            <pc:sldMk cId="967061197" sldId="340"/>
            <ac:picMk id="18" creationId="{BFF22A1F-E765-E2FC-BA44-C79C734998B6}"/>
          </ac:picMkLst>
        </pc:picChg>
        <pc:picChg chg="mod">
          <ac:chgData name="Tasaporn VISAWAMETEEKUL" userId="b58edd33-5cdf-4bff-bb87-acde7de8e246" providerId="ADAL" clId="{482F669F-3686-458D-871B-EC08969BC46E}" dt="2022-12-20T02:21:15.021" v="150"/>
          <ac:picMkLst>
            <pc:docMk/>
            <pc:sldMk cId="967061197" sldId="340"/>
            <ac:picMk id="21" creationId="{88551DA5-688C-1DC8-86C5-6413B0D60AFE}"/>
          </ac:picMkLst>
        </pc:picChg>
        <pc:picChg chg="mod">
          <ac:chgData name="Tasaporn VISAWAMETEEKUL" userId="b58edd33-5cdf-4bff-bb87-acde7de8e246" providerId="ADAL" clId="{482F669F-3686-458D-871B-EC08969BC46E}" dt="2022-12-20T02:21:15.021" v="150"/>
          <ac:picMkLst>
            <pc:docMk/>
            <pc:sldMk cId="967061197" sldId="340"/>
            <ac:picMk id="24" creationId="{AC91E595-0571-36C1-8123-1784F7F5B356}"/>
          </ac:picMkLst>
        </pc:picChg>
        <pc:picChg chg="mod">
          <ac:chgData name="Tasaporn VISAWAMETEEKUL" userId="b58edd33-5cdf-4bff-bb87-acde7de8e246" providerId="ADAL" clId="{482F669F-3686-458D-871B-EC08969BC46E}" dt="2022-12-20T02:21:15.021" v="150"/>
          <ac:picMkLst>
            <pc:docMk/>
            <pc:sldMk cId="967061197" sldId="340"/>
            <ac:picMk id="27" creationId="{34919EBE-90B6-8902-1921-22A45B90D423}"/>
          </ac:picMkLst>
        </pc:picChg>
      </pc:sldChg>
      <pc:sldChg chg="modSp new mod ord">
        <pc:chgData name="Tasaporn VISAWAMETEEKUL" userId="b58edd33-5cdf-4bff-bb87-acde7de8e246" providerId="ADAL" clId="{482F669F-3686-458D-871B-EC08969BC46E}" dt="2022-12-20T02:53:58.187" v="537"/>
        <pc:sldMkLst>
          <pc:docMk/>
          <pc:sldMk cId="1728205110" sldId="341"/>
        </pc:sldMkLst>
        <pc:spChg chg="mod">
          <ac:chgData name="Tasaporn VISAWAMETEEKUL" userId="b58edd33-5cdf-4bff-bb87-acde7de8e246" providerId="ADAL" clId="{482F669F-3686-458D-871B-EC08969BC46E}" dt="2022-12-20T02:52:18.812" v="534" actId="20577"/>
          <ac:spMkLst>
            <pc:docMk/>
            <pc:sldMk cId="1728205110" sldId="341"/>
            <ac:spMk id="3" creationId="{F415012C-2408-1AD2-F26A-96D79436B9E2}"/>
          </ac:spMkLst>
        </pc:spChg>
      </pc:sldChg>
      <pc:sldChg chg="modSp new mod">
        <pc:chgData name="Tasaporn VISAWAMETEEKUL" userId="b58edd33-5cdf-4bff-bb87-acde7de8e246" providerId="ADAL" clId="{482F669F-3686-458D-871B-EC08969BC46E}" dt="2022-12-20T02:54:12.866" v="556" actId="20577"/>
        <pc:sldMkLst>
          <pc:docMk/>
          <pc:sldMk cId="146739908" sldId="342"/>
        </pc:sldMkLst>
        <pc:spChg chg="mod">
          <ac:chgData name="Tasaporn VISAWAMETEEKUL" userId="b58edd33-5cdf-4bff-bb87-acde7de8e246" providerId="ADAL" clId="{482F669F-3686-458D-871B-EC08969BC46E}" dt="2022-12-20T02:54:12.866" v="556" actId="20577"/>
          <ac:spMkLst>
            <pc:docMk/>
            <pc:sldMk cId="146739908" sldId="342"/>
            <ac:spMk id="3" creationId="{B9511851-EA86-7D55-1B4C-017267EEFD9E}"/>
          </ac:spMkLst>
        </pc:spChg>
      </pc:sldChg>
    </pc:docChg>
  </pc:docChgLst>
  <pc:docChgLst>
    <pc:chgData name="HUYNH Minh Phuong" userId="S::mphuynh.2022@mitb.smu.edu.sg::67204cf2-01f1-4f2d-a8ff-3e034ee0e756" providerId="AD" clId="Web-{C0E477CF-D514-C5D7-0EB0-769FAADAC3B9}"/>
    <pc:docChg chg="modSld">
      <pc:chgData name="HUYNH Minh Phuong" userId="S::mphuynh.2022@mitb.smu.edu.sg::67204cf2-01f1-4f2d-a8ff-3e034ee0e756" providerId="AD" clId="Web-{C0E477CF-D514-C5D7-0EB0-769FAADAC3B9}" dt="2023-01-27T06:22:50.329" v="46" actId="20577"/>
      <pc:docMkLst>
        <pc:docMk/>
      </pc:docMkLst>
      <pc:sldChg chg="modSp">
        <pc:chgData name="HUYNH Minh Phuong" userId="S::mphuynh.2022@mitb.smu.edu.sg::67204cf2-01f1-4f2d-a8ff-3e034ee0e756" providerId="AD" clId="Web-{C0E477CF-D514-C5D7-0EB0-769FAADAC3B9}" dt="2023-01-27T03:38:50.530" v="6" actId="20577"/>
        <pc:sldMkLst>
          <pc:docMk/>
          <pc:sldMk cId="3809063670" sldId="368"/>
        </pc:sldMkLst>
        <pc:spChg chg="mod">
          <ac:chgData name="HUYNH Minh Phuong" userId="S::mphuynh.2022@mitb.smu.edu.sg::67204cf2-01f1-4f2d-a8ff-3e034ee0e756" providerId="AD" clId="Web-{C0E477CF-D514-C5D7-0EB0-769FAADAC3B9}" dt="2023-01-27T03:38:32.108" v="4" actId="20577"/>
          <ac:spMkLst>
            <pc:docMk/>
            <pc:sldMk cId="3809063670" sldId="368"/>
            <ac:spMk id="3" creationId="{68A13ABB-7909-1875-F36F-DCE6DC85DA22}"/>
          </ac:spMkLst>
        </pc:spChg>
        <pc:spChg chg="mod">
          <ac:chgData name="HUYNH Minh Phuong" userId="S::mphuynh.2022@mitb.smu.edu.sg::67204cf2-01f1-4f2d-a8ff-3e034ee0e756" providerId="AD" clId="Web-{C0E477CF-D514-C5D7-0EB0-769FAADAC3B9}" dt="2023-01-27T03:38:50.530" v="6" actId="20577"/>
          <ac:spMkLst>
            <pc:docMk/>
            <pc:sldMk cId="3809063670" sldId="368"/>
            <ac:spMk id="8" creationId="{4306F5E9-FD01-D7D2-DF39-EAA6B1D78821}"/>
          </ac:spMkLst>
        </pc:spChg>
        <pc:spChg chg="mod">
          <ac:chgData name="HUYNH Minh Phuong" userId="S::mphuynh.2022@mitb.smu.edu.sg::67204cf2-01f1-4f2d-a8ff-3e034ee0e756" providerId="AD" clId="Web-{C0E477CF-D514-C5D7-0EB0-769FAADAC3B9}" dt="2023-01-27T03:38:18.842" v="1" actId="20577"/>
          <ac:spMkLst>
            <pc:docMk/>
            <pc:sldMk cId="3809063670" sldId="368"/>
            <ac:spMk id="11" creationId="{F4C83F0F-346B-8CB4-7306-5EF4F097CB26}"/>
          </ac:spMkLst>
        </pc:spChg>
      </pc:sldChg>
      <pc:sldChg chg="modSp">
        <pc:chgData name="HUYNH Minh Phuong" userId="S::mphuynh.2022@mitb.smu.edu.sg::67204cf2-01f1-4f2d-a8ff-3e034ee0e756" providerId="AD" clId="Web-{C0E477CF-D514-C5D7-0EB0-769FAADAC3B9}" dt="2023-01-27T06:22:39.547" v="42" actId="20577"/>
        <pc:sldMkLst>
          <pc:docMk/>
          <pc:sldMk cId="3538001023" sldId="370"/>
        </pc:sldMkLst>
        <pc:spChg chg="mod">
          <ac:chgData name="HUYNH Minh Phuong" userId="S::mphuynh.2022@mitb.smu.edu.sg::67204cf2-01f1-4f2d-a8ff-3e034ee0e756" providerId="AD" clId="Web-{C0E477CF-D514-C5D7-0EB0-769FAADAC3B9}" dt="2023-01-27T06:22:39.547" v="42" actId="20577"/>
          <ac:spMkLst>
            <pc:docMk/>
            <pc:sldMk cId="3538001023" sldId="370"/>
            <ac:spMk id="4" creationId="{717C80E9-AF66-D44D-848F-C2F263701E0B}"/>
          </ac:spMkLst>
        </pc:spChg>
      </pc:sldChg>
      <pc:sldChg chg="modSp">
        <pc:chgData name="HUYNH Minh Phuong" userId="S::mphuynh.2022@mitb.smu.edu.sg::67204cf2-01f1-4f2d-a8ff-3e034ee0e756" providerId="AD" clId="Web-{C0E477CF-D514-C5D7-0EB0-769FAADAC3B9}" dt="2023-01-27T06:22:50.329" v="46" actId="20577"/>
        <pc:sldMkLst>
          <pc:docMk/>
          <pc:sldMk cId="274429726" sldId="372"/>
        </pc:sldMkLst>
        <pc:spChg chg="mod">
          <ac:chgData name="HUYNH Minh Phuong" userId="S::mphuynh.2022@mitb.smu.edu.sg::67204cf2-01f1-4f2d-a8ff-3e034ee0e756" providerId="AD" clId="Web-{C0E477CF-D514-C5D7-0EB0-769FAADAC3B9}" dt="2023-01-27T06:22:50.329" v="46" actId="20577"/>
          <ac:spMkLst>
            <pc:docMk/>
            <pc:sldMk cId="274429726" sldId="372"/>
            <ac:spMk id="4" creationId="{717C80E9-AF66-D44D-848F-C2F263701E0B}"/>
          </ac:spMkLst>
        </pc:spChg>
      </pc:sldChg>
    </pc:docChg>
  </pc:docChgLst>
  <pc:docChgLst>
    <pc:chgData name="HUYNH Minh Phuong" userId="S::mphuynh.2022@mitb.smu.edu.sg::67204cf2-01f1-4f2d-a8ff-3e034ee0e756" providerId="AD" clId="Web-{EAFCEC1D-B644-06B3-D8D7-6C75A3B60A9D}"/>
    <pc:docChg chg="modSld">
      <pc:chgData name="HUYNH Minh Phuong" userId="S::mphuynh.2022@mitb.smu.edu.sg::67204cf2-01f1-4f2d-a8ff-3e034ee0e756" providerId="AD" clId="Web-{EAFCEC1D-B644-06B3-D8D7-6C75A3B60A9D}" dt="2022-12-26T01:47:50.407" v="13" actId="14100"/>
      <pc:docMkLst>
        <pc:docMk/>
      </pc:docMkLst>
      <pc:sldChg chg="modSp">
        <pc:chgData name="HUYNH Minh Phuong" userId="S::mphuynh.2022@mitb.smu.edu.sg::67204cf2-01f1-4f2d-a8ff-3e034ee0e756" providerId="AD" clId="Web-{EAFCEC1D-B644-06B3-D8D7-6C75A3B60A9D}" dt="2022-12-26T01:47:50.407" v="13" actId="14100"/>
        <pc:sldMkLst>
          <pc:docMk/>
          <pc:sldMk cId="4292385151" sldId="344"/>
        </pc:sldMkLst>
        <pc:spChg chg="mod">
          <ac:chgData name="HUYNH Minh Phuong" userId="S::mphuynh.2022@mitb.smu.edu.sg::67204cf2-01f1-4f2d-a8ff-3e034ee0e756" providerId="AD" clId="Web-{EAFCEC1D-B644-06B3-D8D7-6C75A3B60A9D}" dt="2022-12-26T01:47:50.407" v="13" actId="14100"/>
          <ac:spMkLst>
            <pc:docMk/>
            <pc:sldMk cId="4292385151" sldId="344"/>
            <ac:spMk id="34" creationId="{0ACC1A71-E98E-4724-4453-E924DB430FC4}"/>
          </ac:spMkLst>
        </pc:spChg>
      </pc:sldChg>
    </pc:docChg>
  </pc:docChgLst>
  <pc:docChgLst>
    <pc:chgData name="HUYNH Minh Phuong" userId="S::mphuynh.2022@mitb.smu.edu.sg::67204cf2-01f1-4f2d-a8ff-3e034ee0e756" providerId="AD" clId="Web-{BAD202F6-AAF7-3B7B-D079-33D5B5D5318A}"/>
    <pc:docChg chg="addSld delSld modSld sldOrd">
      <pc:chgData name="HUYNH Minh Phuong" userId="S::mphuynh.2022@mitb.smu.edu.sg::67204cf2-01f1-4f2d-a8ff-3e034ee0e756" providerId="AD" clId="Web-{BAD202F6-AAF7-3B7B-D079-33D5B5D5318A}" dt="2023-01-17T08:47:36.792" v="1161"/>
      <pc:docMkLst>
        <pc:docMk/>
      </pc:docMkLst>
      <pc:sldChg chg="addSp delSp modSp">
        <pc:chgData name="HUYNH Minh Phuong" userId="S::mphuynh.2022@mitb.smu.edu.sg::67204cf2-01f1-4f2d-a8ff-3e034ee0e756" providerId="AD" clId="Web-{BAD202F6-AAF7-3B7B-D079-33D5B5D5318A}" dt="2023-01-17T07:45:59.855" v="544" actId="14100"/>
        <pc:sldMkLst>
          <pc:docMk/>
          <pc:sldMk cId="1348892761" sldId="298"/>
        </pc:sldMkLst>
        <pc:spChg chg="add mod">
          <ac:chgData name="HUYNH Minh Phuong" userId="S::mphuynh.2022@mitb.smu.edu.sg::67204cf2-01f1-4f2d-a8ff-3e034ee0e756" providerId="AD" clId="Web-{BAD202F6-AAF7-3B7B-D079-33D5B5D5318A}" dt="2023-01-17T07:39:43.763" v="455" actId="20577"/>
          <ac:spMkLst>
            <pc:docMk/>
            <pc:sldMk cId="1348892761" sldId="298"/>
            <ac:spMk id="2" creationId="{951BBA51-5B45-AB8B-4763-E07D8321598C}"/>
          </ac:spMkLst>
        </pc:spChg>
        <pc:spChg chg="add mod">
          <ac:chgData name="HUYNH Minh Phuong" userId="S::mphuynh.2022@mitb.smu.edu.sg::67204cf2-01f1-4f2d-a8ff-3e034ee0e756" providerId="AD" clId="Web-{BAD202F6-AAF7-3B7B-D079-33D5B5D5318A}" dt="2023-01-17T07:41:39.455" v="538" actId="20577"/>
          <ac:spMkLst>
            <pc:docMk/>
            <pc:sldMk cId="1348892761" sldId="298"/>
            <ac:spMk id="4" creationId="{103720FC-5846-F6AF-12A0-7B920075267D}"/>
          </ac:spMkLst>
        </pc:spChg>
        <pc:spChg chg="mod">
          <ac:chgData name="HUYNH Minh Phuong" userId="S::mphuynh.2022@mitb.smu.edu.sg::67204cf2-01f1-4f2d-a8ff-3e034ee0e756" providerId="AD" clId="Web-{BAD202F6-AAF7-3B7B-D079-33D5B5D5318A}" dt="2023-01-17T07:19:29.781" v="150" actId="1076"/>
          <ac:spMkLst>
            <pc:docMk/>
            <pc:sldMk cId="1348892761" sldId="298"/>
            <ac:spMk id="38" creationId="{B61ADE51-C07C-699F-050C-E4DAE2DA3A55}"/>
          </ac:spMkLst>
        </pc:spChg>
        <pc:picChg chg="del mod">
          <ac:chgData name="HUYNH Minh Phuong" userId="S::mphuynh.2022@mitb.smu.edu.sg::67204cf2-01f1-4f2d-a8ff-3e034ee0e756" providerId="AD" clId="Web-{BAD202F6-AAF7-3B7B-D079-33D5B5D5318A}" dt="2023-01-17T07:22:53.726" v="152"/>
          <ac:picMkLst>
            <pc:docMk/>
            <pc:sldMk cId="1348892761" sldId="298"/>
            <ac:picMk id="3" creationId="{F9353881-D15C-646C-504F-1254170201B3}"/>
          </ac:picMkLst>
        </pc:picChg>
        <pc:picChg chg="add mod">
          <ac:chgData name="HUYNH Minh Phuong" userId="S::mphuynh.2022@mitb.smu.edu.sg::67204cf2-01f1-4f2d-a8ff-3e034ee0e756" providerId="AD" clId="Web-{BAD202F6-AAF7-3B7B-D079-33D5B5D5318A}" dt="2023-01-17T07:45:59.855" v="544" actId="14100"/>
          <ac:picMkLst>
            <pc:docMk/>
            <pc:sldMk cId="1348892761" sldId="298"/>
            <ac:picMk id="6" creationId="{3D0CD2C6-9BD7-DE84-1141-432CD9889159}"/>
          </ac:picMkLst>
        </pc:picChg>
      </pc:sldChg>
      <pc:sldChg chg="del ord">
        <pc:chgData name="HUYNH Minh Phuong" userId="S::mphuynh.2022@mitb.smu.edu.sg::67204cf2-01f1-4f2d-a8ff-3e034ee0e756" providerId="AD" clId="Web-{BAD202F6-AAF7-3B7B-D079-33D5B5D5318A}" dt="2023-01-17T07:31:26.932" v="201"/>
        <pc:sldMkLst>
          <pc:docMk/>
          <pc:sldMk cId="1775519401" sldId="329"/>
        </pc:sldMkLst>
      </pc:sldChg>
      <pc:sldChg chg="addSp modSp">
        <pc:chgData name="HUYNH Minh Phuong" userId="S::mphuynh.2022@mitb.smu.edu.sg::67204cf2-01f1-4f2d-a8ff-3e034ee0e756" providerId="AD" clId="Web-{BAD202F6-AAF7-3B7B-D079-33D5B5D5318A}" dt="2023-01-17T07:02:05.946" v="2" actId="1076"/>
        <pc:sldMkLst>
          <pc:docMk/>
          <pc:sldMk cId="1433406356" sldId="374"/>
        </pc:sldMkLst>
        <pc:picChg chg="add mod">
          <ac:chgData name="HUYNH Minh Phuong" userId="S::mphuynh.2022@mitb.smu.edu.sg::67204cf2-01f1-4f2d-a8ff-3e034ee0e756" providerId="AD" clId="Web-{BAD202F6-AAF7-3B7B-D079-33D5B5D5318A}" dt="2023-01-17T07:02:05.946" v="2" actId="1076"/>
          <ac:picMkLst>
            <pc:docMk/>
            <pc:sldMk cId="1433406356" sldId="374"/>
            <ac:picMk id="6" creationId="{2994A5A5-7E57-97EB-BFD5-3151A84E6671}"/>
          </ac:picMkLst>
        </pc:picChg>
      </pc:sldChg>
      <pc:sldChg chg="addSp modSp">
        <pc:chgData name="HUYNH Minh Phuong" userId="S::mphuynh.2022@mitb.smu.edu.sg::67204cf2-01f1-4f2d-a8ff-3e034ee0e756" providerId="AD" clId="Web-{BAD202F6-AAF7-3B7B-D079-33D5B5D5318A}" dt="2023-01-17T07:18:09.763" v="149" actId="14100"/>
        <pc:sldMkLst>
          <pc:docMk/>
          <pc:sldMk cId="3129171621" sldId="375"/>
        </pc:sldMkLst>
        <pc:spChg chg="mod">
          <ac:chgData name="HUYNH Minh Phuong" userId="S::mphuynh.2022@mitb.smu.edu.sg::67204cf2-01f1-4f2d-a8ff-3e034ee0e756" providerId="AD" clId="Web-{BAD202F6-AAF7-3B7B-D079-33D5B5D5318A}" dt="2023-01-17T07:16:01.445" v="144" actId="20577"/>
          <ac:spMkLst>
            <pc:docMk/>
            <pc:sldMk cId="3129171621" sldId="375"/>
            <ac:spMk id="3" creationId="{68A13ABB-7909-1875-F36F-DCE6DC85DA22}"/>
          </ac:spMkLst>
        </pc:spChg>
        <pc:spChg chg="mod">
          <ac:chgData name="HUYNH Minh Phuong" userId="S::mphuynh.2022@mitb.smu.edu.sg::67204cf2-01f1-4f2d-a8ff-3e034ee0e756" providerId="AD" clId="Web-{BAD202F6-AAF7-3B7B-D079-33D5B5D5318A}" dt="2023-01-17T07:06:24.034" v="96" actId="20577"/>
          <ac:spMkLst>
            <pc:docMk/>
            <pc:sldMk cId="3129171621" sldId="375"/>
            <ac:spMk id="4" creationId="{717C80E9-AF66-D44D-848F-C2F263701E0B}"/>
          </ac:spMkLst>
        </pc:spChg>
        <pc:picChg chg="add mod">
          <ac:chgData name="HUYNH Minh Phuong" userId="S::mphuynh.2022@mitb.smu.edu.sg::67204cf2-01f1-4f2d-a8ff-3e034ee0e756" providerId="AD" clId="Web-{BAD202F6-AAF7-3B7B-D079-33D5B5D5318A}" dt="2023-01-17T07:06:57.597" v="99" actId="14100"/>
          <ac:picMkLst>
            <pc:docMk/>
            <pc:sldMk cId="3129171621" sldId="375"/>
            <ac:picMk id="6" creationId="{7A4E15EC-4DF9-9A59-5750-D77B03B8BA27}"/>
          </ac:picMkLst>
        </pc:picChg>
        <pc:picChg chg="add mod">
          <ac:chgData name="HUYNH Minh Phuong" userId="S::mphuynh.2022@mitb.smu.edu.sg::67204cf2-01f1-4f2d-a8ff-3e034ee0e756" providerId="AD" clId="Web-{BAD202F6-AAF7-3B7B-D079-33D5B5D5318A}" dt="2023-01-17T07:18:09.763" v="149" actId="14100"/>
          <ac:picMkLst>
            <pc:docMk/>
            <pc:sldMk cId="3129171621" sldId="375"/>
            <ac:picMk id="7" creationId="{5A56F8C3-3748-7CA1-5068-922F3D89131D}"/>
          </ac:picMkLst>
        </pc:picChg>
      </pc:sldChg>
      <pc:sldChg chg="addSp modSp add ord replId">
        <pc:chgData name="HUYNH Minh Phuong" userId="S::mphuynh.2022@mitb.smu.edu.sg::67204cf2-01f1-4f2d-a8ff-3e034ee0e756" providerId="AD" clId="Web-{BAD202F6-AAF7-3B7B-D079-33D5B5D5318A}" dt="2023-01-17T07:56:02.236" v="775" actId="20577"/>
        <pc:sldMkLst>
          <pc:docMk/>
          <pc:sldMk cId="520000924" sldId="377"/>
        </pc:sldMkLst>
        <pc:spChg chg="mod">
          <ac:chgData name="HUYNH Minh Phuong" userId="S::mphuynh.2022@mitb.smu.edu.sg::67204cf2-01f1-4f2d-a8ff-3e034ee0e756" providerId="AD" clId="Web-{BAD202F6-AAF7-3B7B-D079-33D5B5D5318A}" dt="2023-01-17T07:32:03.480" v="233" actId="20577"/>
          <ac:spMkLst>
            <pc:docMk/>
            <pc:sldMk cId="520000924" sldId="377"/>
            <ac:spMk id="2" creationId="{951BBA51-5B45-AB8B-4763-E07D8321598C}"/>
          </ac:spMkLst>
        </pc:spChg>
        <pc:spChg chg="add mod">
          <ac:chgData name="HUYNH Minh Phuong" userId="S::mphuynh.2022@mitb.smu.edu.sg::67204cf2-01f1-4f2d-a8ff-3e034ee0e756" providerId="AD" clId="Web-{BAD202F6-AAF7-3B7B-D079-33D5B5D5318A}" dt="2023-01-17T07:56:02.236" v="775" actId="20577"/>
          <ac:spMkLst>
            <pc:docMk/>
            <pc:sldMk cId="520000924" sldId="377"/>
            <ac:spMk id="6" creationId="{F3815A01-8A22-E95C-2E7A-F37ED295118A}"/>
          </ac:spMkLst>
        </pc:spChg>
        <pc:spChg chg="mod">
          <ac:chgData name="HUYNH Minh Phuong" userId="S::mphuynh.2022@mitb.smu.edu.sg::67204cf2-01f1-4f2d-a8ff-3e034ee0e756" providerId="AD" clId="Web-{BAD202F6-AAF7-3B7B-D079-33D5B5D5318A}" dt="2023-01-17T07:31:58.933" v="227" actId="20577"/>
          <ac:spMkLst>
            <pc:docMk/>
            <pc:sldMk cId="520000924" sldId="377"/>
            <ac:spMk id="38" creationId="{B61ADE51-C07C-699F-050C-E4DAE2DA3A55}"/>
          </ac:spMkLst>
        </pc:spChg>
        <pc:picChg chg="add mod">
          <ac:chgData name="HUYNH Minh Phuong" userId="S::mphuynh.2022@mitb.smu.edu.sg::67204cf2-01f1-4f2d-a8ff-3e034ee0e756" providerId="AD" clId="Web-{BAD202F6-AAF7-3B7B-D079-33D5B5D5318A}" dt="2023-01-17T07:44:50.696" v="540" actId="14100"/>
          <ac:picMkLst>
            <pc:docMk/>
            <pc:sldMk cId="520000924" sldId="377"/>
            <ac:picMk id="3" creationId="{9FFF3E31-FB90-C0B2-B516-83C6422850F3}"/>
          </ac:picMkLst>
        </pc:picChg>
        <pc:picChg chg="add mod">
          <ac:chgData name="HUYNH Minh Phuong" userId="S::mphuynh.2022@mitb.smu.edu.sg::67204cf2-01f1-4f2d-a8ff-3e034ee0e756" providerId="AD" clId="Web-{BAD202F6-AAF7-3B7B-D079-33D5B5D5318A}" dt="2023-01-17T07:44:55.149" v="541" actId="14100"/>
          <ac:picMkLst>
            <pc:docMk/>
            <pc:sldMk cId="520000924" sldId="377"/>
            <ac:picMk id="4" creationId="{63EB26E7-ED9E-41C0-8979-EDDE568BD2F4}"/>
          </ac:picMkLst>
        </pc:picChg>
      </pc:sldChg>
      <pc:sldChg chg="addSp delSp modSp add replId">
        <pc:chgData name="HUYNH Minh Phuong" userId="S::mphuynh.2022@mitb.smu.edu.sg::67204cf2-01f1-4f2d-a8ff-3e034ee0e756" providerId="AD" clId="Web-{BAD202F6-AAF7-3B7B-D079-33D5B5D5318A}" dt="2023-01-17T07:54:42.514" v="710" actId="1076"/>
        <pc:sldMkLst>
          <pc:docMk/>
          <pc:sldMk cId="81406605" sldId="378"/>
        </pc:sldMkLst>
        <pc:spChg chg="mod">
          <ac:chgData name="HUYNH Minh Phuong" userId="S::mphuynh.2022@mitb.smu.edu.sg::67204cf2-01f1-4f2d-a8ff-3e034ee0e756" providerId="AD" clId="Web-{BAD202F6-AAF7-3B7B-D079-33D5B5D5318A}" dt="2023-01-17T07:53:26.980" v="704" actId="14100"/>
          <ac:spMkLst>
            <pc:docMk/>
            <pc:sldMk cId="81406605" sldId="378"/>
            <ac:spMk id="2" creationId="{951BBA51-5B45-AB8B-4763-E07D8321598C}"/>
          </ac:spMkLst>
        </pc:spChg>
        <pc:spChg chg="mod">
          <ac:chgData name="HUYNH Minh Phuong" userId="S::mphuynh.2022@mitb.smu.edu.sg::67204cf2-01f1-4f2d-a8ff-3e034ee0e756" providerId="AD" clId="Web-{BAD202F6-AAF7-3B7B-D079-33D5B5D5318A}" dt="2023-01-17T07:48:40.376" v="584" actId="20577"/>
          <ac:spMkLst>
            <pc:docMk/>
            <pc:sldMk cId="81406605" sldId="378"/>
            <ac:spMk id="4" creationId="{103720FC-5846-F6AF-12A0-7B920075267D}"/>
          </ac:spMkLst>
        </pc:spChg>
        <pc:spChg chg="mod">
          <ac:chgData name="HUYNH Minh Phuong" userId="S::mphuynh.2022@mitb.smu.edu.sg::67204cf2-01f1-4f2d-a8ff-3e034ee0e756" providerId="AD" clId="Web-{BAD202F6-AAF7-3B7B-D079-33D5B5D5318A}" dt="2023-01-17T07:48:31.407" v="582" actId="14100"/>
          <ac:spMkLst>
            <pc:docMk/>
            <pc:sldMk cId="81406605" sldId="378"/>
            <ac:spMk id="38" creationId="{B61ADE51-C07C-699F-050C-E4DAE2DA3A55}"/>
          </ac:spMkLst>
        </pc:spChg>
        <pc:picChg chg="add del mod">
          <ac:chgData name="HUYNH Minh Phuong" userId="S::mphuynh.2022@mitb.smu.edu.sg::67204cf2-01f1-4f2d-a8ff-3e034ee0e756" providerId="AD" clId="Web-{BAD202F6-AAF7-3B7B-D079-33D5B5D5318A}" dt="2023-01-17T07:54:18.170" v="707"/>
          <ac:picMkLst>
            <pc:docMk/>
            <pc:sldMk cId="81406605" sldId="378"/>
            <ac:picMk id="3" creationId="{15D55BEF-0F78-198C-8322-9B53C141DB33}"/>
          </ac:picMkLst>
        </pc:picChg>
        <pc:picChg chg="mod">
          <ac:chgData name="HUYNH Minh Phuong" userId="S::mphuynh.2022@mitb.smu.edu.sg::67204cf2-01f1-4f2d-a8ff-3e034ee0e756" providerId="AD" clId="Web-{BAD202F6-AAF7-3B7B-D079-33D5B5D5318A}" dt="2023-01-17T07:50:59.522" v="616" actId="1076"/>
          <ac:picMkLst>
            <pc:docMk/>
            <pc:sldMk cId="81406605" sldId="378"/>
            <ac:picMk id="6" creationId="{3D0CD2C6-9BD7-DE84-1141-432CD9889159}"/>
          </ac:picMkLst>
        </pc:picChg>
        <pc:picChg chg="add mod">
          <ac:chgData name="HUYNH Minh Phuong" userId="S::mphuynh.2022@mitb.smu.edu.sg::67204cf2-01f1-4f2d-a8ff-3e034ee0e756" providerId="AD" clId="Web-{BAD202F6-AAF7-3B7B-D079-33D5B5D5318A}" dt="2023-01-17T07:54:42.514" v="710" actId="1076"/>
          <ac:picMkLst>
            <pc:docMk/>
            <pc:sldMk cId="81406605" sldId="378"/>
            <ac:picMk id="7" creationId="{1723589F-215C-D8F2-851C-77A7D7AE2FCB}"/>
          </ac:picMkLst>
        </pc:picChg>
      </pc:sldChg>
      <pc:sldChg chg="new del">
        <pc:chgData name="HUYNH Minh Phuong" userId="S::mphuynh.2022@mitb.smu.edu.sg::67204cf2-01f1-4f2d-a8ff-3e034ee0e756" providerId="AD" clId="Web-{BAD202F6-AAF7-3B7B-D079-33D5B5D5318A}" dt="2023-01-17T07:46:23.106" v="546"/>
        <pc:sldMkLst>
          <pc:docMk/>
          <pc:sldMk cId="2553941693" sldId="378"/>
        </pc:sldMkLst>
      </pc:sldChg>
      <pc:sldChg chg="addSp delSp modSp add replId">
        <pc:chgData name="HUYNH Minh Phuong" userId="S::mphuynh.2022@mitb.smu.edu.sg::67204cf2-01f1-4f2d-a8ff-3e034ee0e756" providerId="AD" clId="Web-{BAD202F6-AAF7-3B7B-D079-33D5B5D5318A}" dt="2023-01-17T08:43:58.909" v="1141" actId="1076"/>
        <pc:sldMkLst>
          <pc:docMk/>
          <pc:sldMk cId="2064827115" sldId="379"/>
        </pc:sldMkLst>
        <pc:spChg chg="mod">
          <ac:chgData name="HUYNH Minh Phuong" userId="S::mphuynh.2022@mitb.smu.edu.sg::67204cf2-01f1-4f2d-a8ff-3e034ee0e756" providerId="AD" clId="Web-{BAD202F6-AAF7-3B7B-D079-33D5B5D5318A}" dt="2023-01-17T08:42:40.156" v="1061" actId="20577"/>
          <ac:spMkLst>
            <pc:docMk/>
            <pc:sldMk cId="2064827115" sldId="379"/>
            <ac:spMk id="2" creationId="{951BBA51-5B45-AB8B-4763-E07D8321598C}"/>
          </ac:spMkLst>
        </pc:spChg>
        <pc:spChg chg="add mod">
          <ac:chgData name="HUYNH Minh Phuong" userId="S::mphuynh.2022@mitb.smu.edu.sg::67204cf2-01f1-4f2d-a8ff-3e034ee0e756" providerId="AD" clId="Web-{BAD202F6-AAF7-3B7B-D079-33D5B5D5318A}" dt="2023-01-17T08:43:58.909" v="1141" actId="1076"/>
          <ac:spMkLst>
            <pc:docMk/>
            <pc:sldMk cId="2064827115" sldId="379"/>
            <ac:spMk id="6" creationId="{C3606C62-829D-A698-C393-56E75E630C18}"/>
          </ac:spMkLst>
        </pc:spChg>
        <pc:spChg chg="mod">
          <ac:chgData name="HUYNH Minh Phuong" userId="S::mphuynh.2022@mitb.smu.edu.sg::67204cf2-01f1-4f2d-a8ff-3e034ee0e756" providerId="AD" clId="Web-{BAD202F6-AAF7-3B7B-D079-33D5B5D5318A}" dt="2023-01-17T07:57:36.005" v="807" actId="20577"/>
          <ac:spMkLst>
            <pc:docMk/>
            <pc:sldMk cId="2064827115" sldId="379"/>
            <ac:spMk id="38" creationId="{B61ADE51-C07C-699F-050C-E4DAE2DA3A55}"/>
          </ac:spMkLst>
        </pc:spChg>
        <pc:picChg chg="add mod modCrop">
          <ac:chgData name="HUYNH Minh Phuong" userId="S::mphuynh.2022@mitb.smu.edu.sg::67204cf2-01f1-4f2d-a8ff-3e034ee0e756" providerId="AD" clId="Web-{BAD202F6-AAF7-3B7B-D079-33D5B5D5318A}" dt="2023-01-17T08:42:54.501" v="1063"/>
          <ac:picMkLst>
            <pc:docMk/>
            <pc:sldMk cId="2064827115" sldId="379"/>
            <ac:picMk id="3" creationId="{B3FE24D0-F450-D978-AA1C-C8D55551AF35}"/>
          </ac:picMkLst>
        </pc:picChg>
        <pc:picChg chg="del">
          <ac:chgData name="HUYNH Minh Phuong" userId="S::mphuynh.2022@mitb.smu.edu.sg::67204cf2-01f1-4f2d-a8ff-3e034ee0e756" providerId="AD" clId="Web-{BAD202F6-AAF7-3B7B-D079-33D5B5D5318A}" dt="2023-01-17T07:56:28.065" v="779"/>
          <ac:picMkLst>
            <pc:docMk/>
            <pc:sldMk cId="2064827115" sldId="379"/>
            <ac:picMk id="6" creationId="{3D0CD2C6-9BD7-DE84-1141-432CD9889159}"/>
          </ac:picMkLst>
        </pc:picChg>
        <pc:picChg chg="del">
          <ac:chgData name="HUYNH Minh Phuong" userId="S::mphuynh.2022@mitb.smu.edu.sg::67204cf2-01f1-4f2d-a8ff-3e034ee0e756" providerId="AD" clId="Web-{BAD202F6-AAF7-3B7B-D079-33D5B5D5318A}" dt="2023-01-17T07:56:29.690" v="780"/>
          <ac:picMkLst>
            <pc:docMk/>
            <pc:sldMk cId="2064827115" sldId="379"/>
            <ac:picMk id="7" creationId="{1723589F-215C-D8F2-851C-77A7D7AE2FCB}"/>
          </ac:picMkLst>
        </pc:picChg>
      </pc:sldChg>
      <pc:sldChg chg="addSp delSp modSp add replId">
        <pc:chgData name="HUYNH Minh Phuong" userId="S::mphuynh.2022@mitb.smu.edu.sg::67204cf2-01f1-4f2d-a8ff-3e034ee0e756" providerId="AD" clId="Web-{BAD202F6-AAF7-3B7B-D079-33D5B5D5318A}" dt="2023-01-17T08:37:34.505" v="1025" actId="20577"/>
        <pc:sldMkLst>
          <pc:docMk/>
          <pc:sldMk cId="3100057052" sldId="380"/>
        </pc:sldMkLst>
        <pc:spChg chg="mod">
          <ac:chgData name="HUYNH Minh Phuong" userId="S::mphuynh.2022@mitb.smu.edu.sg::67204cf2-01f1-4f2d-a8ff-3e034ee0e756" providerId="AD" clId="Web-{BAD202F6-AAF7-3B7B-D079-33D5B5D5318A}" dt="2023-01-17T08:37:34.505" v="1025" actId="20577"/>
          <ac:spMkLst>
            <pc:docMk/>
            <pc:sldMk cId="3100057052" sldId="380"/>
            <ac:spMk id="2" creationId="{951BBA51-5B45-AB8B-4763-E07D8321598C}"/>
          </ac:spMkLst>
        </pc:spChg>
        <pc:spChg chg="del">
          <ac:chgData name="HUYNH Minh Phuong" userId="S::mphuynh.2022@mitb.smu.edu.sg::67204cf2-01f1-4f2d-a8ff-3e034ee0e756" providerId="AD" clId="Web-{BAD202F6-AAF7-3B7B-D079-33D5B5D5318A}" dt="2023-01-17T08:36:03.173" v="917"/>
          <ac:spMkLst>
            <pc:docMk/>
            <pc:sldMk cId="3100057052" sldId="380"/>
            <ac:spMk id="6" creationId="{F3815A01-8A22-E95C-2E7A-F37ED295118A}"/>
          </ac:spMkLst>
        </pc:spChg>
        <pc:spChg chg="mod">
          <ac:chgData name="HUYNH Minh Phuong" userId="S::mphuynh.2022@mitb.smu.edu.sg::67204cf2-01f1-4f2d-a8ff-3e034ee0e756" providerId="AD" clId="Web-{BAD202F6-AAF7-3B7B-D079-33D5B5D5318A}" dt="2023-01-17T08:33:39.230" v="910" actId="20577"/>
          <ac:spMkLst>
            <pc:docMk/>
            <pc:sldMk cId="3100057052" sldId="380"/>
            <ac:spMk id="38" creationId="{B61ADE51-C07C-699F-050C-E4DAE2DA3A55}"/>
          </ac:spMkLst>
        </pc:spChg>
        <pc:picChg chg="del">
          <ac:chgData name="HUYNH Minh Phuong" userId="S::mphuynh.2022@mitb.smu.edu.sg::67204cf2-01f1-4f2d-a8ff-3e034ee0e756" providerId="AD" clId="Web-{BAD202F6-AAF7-3B7B-D079-33D5B5D5318A}" dt="2023-01-17T08:33:41.184" v="911"/>
          <ac:picMkLst>
            <pc:docMk/>
            <pc:sldMk cId="3100057052" sldId="380"/>
            <ac:picMk id="3" creationId="{9FFF3E31-FB90-C0B2-B516-83C6422850F3}"/>
          </ac:picMkLst>
        </pc:picChg>
        <pc:picChg chg="del">
          <ac:chgData name="HUYNH Minh Phuong" userId="S::mphuynh.2022@mitb.smu.edu.sg::67204cf2-01f1-4f2d-a8ff-3e034ee0e756" providerId="AD" clId="Web-{BAD202F6-AAF7-3B7B-D079-33D5B5D5318A}" dt="2023-01-17T08:33:42.855" v="912"/>
          <ac:picMkLst>
            <pc:docMk/>
            <pc:sldMk cId="3100057052" sldId="380"/>
            <ac:picMk id="4" creationId="{63EB26E7-ED9E-41C0-8979-EDDE568BD2F4}"/>
          </ac:picMkLst>
        </pc:picChg>
        <pc:picChg chg="add mod">
          <ac:chgData name="HUYNH Minh Phuong" userId="S::mphuynh.2022@mitb.smu.edu.sg::67204cf2-01f1-4f2d-a8ff-3e034ee0e756" providerId="AD" clId="Web-{BAD202F6-AAF7-3B7B-D079-33D5B5D5318A}" dt="2023-01-17T08:36:06.939" v="918" actId="14100"/>
          <ac:picMkLst>
            <pc:docMk/>
            <pc:sldMk cId="3100057052" sldId="380"/>
            <ac:picMk id="7" creationId="{CC796035-1719-6F8F-BFBF-953333CC1866}"/>
          </ac:picMkLst>
        </pc:picChg>
      </pc:sldChg>
      <pc:sldChg chg="new del">
        <pc:chgData name="HUYNH Minh Phuong" userId="S::mphuynh.2022@mitb.smu.edu.sg::67204cf2-01f1-4f2d-a8ff-3e034ee0e756" providerId="AD" clId="Web-{BAD202F6-AAF7-3B7B-D079-33D5B5D5318A}" dt="2023-01-17T08:45:10.224" v="1144"/>
        <pc:sldMkLst>
          <pc:docMk/>
          <pc:sldMk cId="1344718240" sldId="381"/>
        </pc:sldMkLst>
      </pc:sldChg>
      <pc:sldChg chg="delSp modSp add del replId">
        <pc:chgData name="HUYNH Minh Phuong" userId="S::mphuynh.2022@mitb.smu.edu.sg::67204cf2-01f1-4f2d-a8ff-3e034ee0e756" providerId="AD" clId="Web-{BAD202F6-AAF7-3B7B-D079-33D5B5D5318A}" dt="2023-01-17T08:47:36.792" v="1161"/>
        <pc:sldMkLst>
          <pc:docMk/>
          <pc:sldMk cId="3125942486" sldId="382"/>
        </pc:sldMkLst>
        <pc:spChg chg="mod">
          <ac:chgData name="HUYNH Minh Phuong" userId="S::mphuynh.2022@mitb.smu.edu.sg::67204cf2-01f1-4f2d-a8ff-3e034ee0e756" providerId="AD" clId="Web-{BAD202F6-AAF7-3B7B-D079-33D5B5D5318A}" dt="2023-01-17T08:45:18.303" v="1146" actId="20577"/>
          <ac:spMkLst>
            <pc:docMk/>
            <pc:sldMk cId="3125942486" sldId="382"/>
            <ac:spMk id="2" creationId="{951BBA51-5B45-AB8B-4763-E07D8321598C}"/>
          </ac:spMkLst>
        </pc:spChg>
        <pc:spChg chg="del mod">
          <ac:chgData name="HUYNH Minh Phuong" userId="S::mphuynh.2022@mitb.smu.edu.sg::67204cf2-01f1-4f2d-a8ff-3e034ee0e756" providerId="AD" clId="Web-{BAD202F6-AAF7-3B7B-D079-33D5B5D5318A}" dt="2023-01-17T08:45:38.460" v="1149"/>
          <ac:spMkLst>
            <pc:docMk/>
            <pc:sldMk cId="3125942486" sldId="382"/>
            <ac:spMk id="6" creationId="{C3606C62-829D-A698-C393-56E75E630C18}"/>
          </ac:spMkLst>
        </pc:spChg>
        <pc:spChg chg="mod">
          <ac:chgData name="HUYNH Minh Phuong" userId="S::mphuynh.2022@mitb.smu.edu.sg::67204cf2-01f1-4f2d-a8ff-3e034ee0e756" providerId="AD" clId="Web-{BAD202F6-AAF7-3B7B-D079-33D5B5D5318A}" dt="2023-01-17T08:45:43.600" v="1160" actId="20577"/>
          <ac:spMkLst>
            <pc:docMk/>
            <pc:sldMk cId="3125942486" sldId="382"/>
            <ac:spMk id="38" creationId="{B61ADE51-C07C-699F-050C-E4DAE2DA3A55}"/>
          </ac:spMkLst>
        </pc:spChg>
        <pc:picChg chg="del">
          <ac:chgData name="HUYNH Minh Phuong" userId="S::mphuynh.2022@mitb.smu.edu.sg::67204cf2-01f1-4f2d-a8ff-3e034ee0e756" providerId="AD" clId="Web-{BAD202F6-AAF7-3B7B-D079-33D5B5D5318A}" dt="2023-01-17T08:45:26.569" v="1147"/>
          <ac:picMkLst>
            <pc:docMk/>
            <pc:sldMk cId="3125942486" sldId="382"/>
            <ac:picMk id="3" creationId="{B3FE24D0-F450-D978-AA1C-C8D55551AF35}"/>
          </ac:picMkLst>
        </pc:picChg>
      </pc:sldChg>
    </pc:docChg>
  </pc:docChgLst>
  <pc:docChgLst>
    <pc:chgData name="Tasaporn VISAWAMETEEKUL" userId="b58edd33-5cdf-4bff-bb87-acde7de8e246" providerId="ADAL" clId="{ECC49DAD-6664-40DF-85EF-DAA54805FB6C}"/>
    <pc:docChg chg="undo redo custSel addSld delSld modSld sldOrd">
      <pc:chgData name="Tasaporn VISAWAMETEEKUL" userId="b58edd33-5cdf-4bff-bb87-acde7de8e246" providerId="ADAL" clId="{ECC49DAD-6664-40DF-85EF-DAA54805FB6C}" dt="2023-02-26T07:00:42.976" v="3389" actId="21"/>
      <pc:docMkLst>
        <pc:docMk/>
      </pc:docMkLst>
      <pc:sldChg chg="modSp add mod modTransition">
        <pc:chgData name="Tasaporn VISAWAMETEEKUL" userId="b58edd33-5cdf-4bff-bb87-acde7de8e246" providerId="ADAL" clId="{ECC49DAD-6664-40DF-85EF-DAA54805FB6C}" dt="2023-01-13T14:22:36.873" v="2810" actId="20577"/>
        <pc:sldMkLst>
          <pc:docMk/>
          <pc:sldMk cId="1689999749" sldId="265"/>
        </pc:sldMkLst>
        <pc:spChg chg="mod">
          <ac:chgData name="Tasaporn VISAWAMETEEKUL" userId="b58edd33-5cdf-4bff-bb87-acde7de8e246" providerId="ADAL" clId="{ECC49DAD-6664-40DF-85EF-DAA54805FB6C}" dt="2023-01-13T14:22:36.873" v="2810" actId="20577"/>
          <ac:spMkLst>
            <pc:docMk/>
            <pc:sldMk cId="1689999749" sldId="265"/>
            <ac:spMk id="8" creationId="{DDBB80E5-A11B-8644-9AF5-51DB826AEF87}"/>
          </ac:spMkLst>
        </pc:spChg>
      </pc:sldChg>
      <pc:sldChg chg="del">
        <pc:chgData name="Tasaporn VISAWAMETEEKUL" userId="b58edd33-5cdf-4bff-bb87-acde7de8e246" providerId="ADAL" clId="{ECC49DAD-6664-40DF-85EF-DAA54805FB6C}" dt="2023-01-13T13:52:35.805" v="2538" actId="47"/>
        <pc:sldMkLst>
          <pc:docMk/>
          <pc:sldMk cId="3422421791" sldId="267"/>
        </pc:sldMkLst>
      </pc:sldChg>
      <pc:sldChg chg="addSp delSp modSp mod ord">
        <pc:chgData name="Tasaporn VISAWAMETEEKUL" userId="b58edd33-5cdf-4bff-bb87-acde7de8e246" providerId="ADAL" clId="{ECC49DAD-6664-40DF-85EF-DAA54805FB6C}" dt="2023-01-13T13:02:16.387" v="1871" actId="20577"/>
        <pc:sldMkLst>
          <pc:docMk/>
          <pc:sldMk cId="1067988366" sldId="270"/>
        </pc:sldMkLst>
        <pc:spChg chg="add mod">
          <ac:chgData name="Tasaporn VISAWAMETEEKUL" userId="b58edd33-5cdf-4bff-bb87-acde7de8e246" providerId="ADAL" clId="{ECC49DAD-6664-40DF-85EF-DAA54805FB6C}" dt="2023-01-13T13:02:16.387" v="1871" actId="20577"/>
          <ac:spMkLst>
            <pc:docMk/>
            <pc:sldMk cId="1067988366" sldId="270"/>
            <ac:spMk id="2" creationId="{A823AC78-3859-6341-B845-644EB494AF90}"/>
          </ac:spMkLst>
        </pc:spChg>
        <pc:spChg chg="del">
          <ac:chgData name="Tasaporn VISAWAMETEEKUL" userId="b58edd33-5cdf-4bff-bb87-acde7de8e246" providerId="ADAL" clId="{ECC49DAD-6664-40DF-85EF-DAA54805FB6C}" dt="2023-01-13T13:01:52.906" v="1854" actId="478"/>
          <ac:spMkLst>
            <pc:docMk/>
            <pc:sldMk cId="1067988366" sldId="270"/>
            <ac:spMk id="5" creationId="{82D0F15D-E130-3F19-235E-0FB68DAE4AE6}"/>
          </ac:spMkLst>
        </pc:spChg>
        <pc:spChg chg="del">
          <ac:chgData name="Tasaporn VISAWAMETEEKUL" userId="b58edd33-5cdf-4bff-bb87-acde7de8e246" providerId="ADAL" clId="{ECC49DAD-6664-40DF-85EF-DAA54805FB6C}" dt="2023-01-13T13:01:52.271" v="1853" actId="478"/>
          <ac:spMkLst>
            <pc:docMk/>
            <pc:sldMk cId="1067988366" sldId="270"/>
            <ac:spMk id="6" creationId="{BFEF6984-C98D-8D23-8197-8D168554699E}"/>
          </ac:spMkLst>
        </pc:spChg>
        <pc:spChg chg="del">
          <ac:chgData name="Tasaporn VISAWAMETEEKUL" userId="b58edd33-5cdf-4bff-bb87-acde7de8e246" providerId="ADAL" clId="{ECC49DAD-6664-40DF-85EF-DAA54805FB6C}" dt="2023-01-13T13:02:06.934" v="1855" actId="478"/>
          <ac:spMkLst>
            <pc:docMk/>
            <pc:sldMk cId="1067988366" sldId="270"/>
            <ac:spMk id="53" creationId="{081ABA80-1D66-B3A0-2B1A-E926CA58D695}"/>
          </ac:spMkLst>
        </pc:spChg>
        <pc:grpChg chg="del">
          <ac:chgData name="Tasaporn VISAWAMETEEKUL" userId="b58edd33-5cdf-4bff-bb87-acde7de8e246" providerId="ADAL" clId="{ECC49DAD-6664-40DF-85EF-DAA54805FB6C}" dt="2023-01-13T13:01:52.271" v="1853" actId="478"/>
          <ac:grpSpMkLst>
            <pc:docMk/>
            <pc:sldMk cId="1067988366" sldId="270"/>
            <ac:grpSpMk id="10" creationId="{610B2D14-F8D8-15E0-69D1-0ACA8B82F305}"/>
          </ac:grpSpMkLst>
        </pc:grpChg>
        <pc:grpChg chg="del">
          <ac:chgData name="Tasaporn VISAWAMETEEKUL" userId="b58edd33-5cdf-4bff-bb87-acde7de8e246" providerId="ADAL" clId="{ECC49DAD-6664-40DF-85EF-DAA54805FB6C}" dt="2023-01-13T13:01:52.271" v="1853" actId="478"/>
          <ac:grpSpMkLst>
            <pc:docMk/>
            <pc:sldMk cId="1067988366" sldId="270"/>
            <ac:grpSpMk id="13" creationId="{6E9813DF-6431-F76D-1D2A-EBD673B07E84}"/>
          </ac:grpSpMkLst>
        </pc:grpChg>
        <pc:grpChg chg="del">
          <ac:chgData name="Tasaporn VISAWAMETEEKUL" userId="b58edd33-5cdf-4bff-bb87-acde7de8e246" providerId="ADAL" clId="{ECC49DAD-6664-40DF-85EF-DAA54805FB6C}" dt="2023-01-13T13:01:52.271" v="1853" actId="478"/>
          <ac:grpSpMkLst>
            <pc:docMk/>
            <pc:sldMk cId="1067988366" sldId="270"/>
            <ac:grpSpMk id="16" creationId="{C4886297-DC21-27F8-CFA1-4B44EDDA5465}"/>
          </ac:grpSpMkLst>
        </pc:grpChg>
        <pc:grpChg chg="del">
          <ac:chgData name="Tasaporn VISAWAMETEEKUL" userId="b58edd33-5cdf-4bff-bb87-acde7de8e246" providerId="ADAL" clId="{ECC49DAD-6664-40DF-85EF-DAA54805FB6C}" dt="2023-01-13T13:01:52.271" v="1853" actId="478"/>
          <ac:grpSpMkLst>
            <pc:docMk/>
            <pc:sldMk cId="1067988366" sldId="270"/>
            <ac:grpSpMk id="19" creationId="{51B3466D-52D6-4E38-DC9B-6C0CEAE9C995}"/>
          </ac:grpSpMkLst>
        </pc:grpChg>
        <pc:grpChg chg="del">
          <ac:chgData name="Tasaporn VISAWAMETEEKUL" userId="b58edd33-5cdf-4bff-bb87-acde7de8e246" providerId="ADAL" clId="{ECC49DAD-6664-40DF-85EF-DAA54805FB6C}" dt="2023-01-13T13:01:52.271" v="1853" actId="478"/>
          <ac:grpSpMkLst>
            <pc:docMk/>
            <pc:sldMk cId="1067988366" sldId="270"/>
            <ac:grpSpMk id="22" creationId="{7F459040-3B49-EB08-89D2-D5D933485BEF}"/>
          </ac:grpSpMkLst>
        </pc:grpChg>
        <pc:picChg chg="del">
          <ac:chgData name="Tasaporn VISAWAMETEEKUL" userId="b58edd33-5cdf-4bff-bb87-acde7de8e246" providerId="ADAL" clId="{ECC49DAD-6664-40DF-85EF-DAA54805FB6C}" dt="2023-01-13T13:01:52.271" v="1853" actId="478"/>
          <ac:picMkLst>
            <pc:docMk/>
            <pc:sldMk cId="1067988366" sldId="270"/>
            <ac:picMk id="7" creationId="{6788CD75-D21A-9DD2-2B3F-B9A3E3D672C6}"/>
          </ac:picMkLst>
        </pc:picChg>
        <pc:picChg chg="del">
          <ac:chgData name="Tasaporn VISAWAMETEEKUL" userId="b58edd33-5cdf-4bff-bb87-acde7de8e246" providerId="ADAL" clId="{ECC49DAD-6664-40DF-85EF-DAA54805FB6C}" dt="2023-01-13T13:01:52.271" v="1853" actId="478"/>
          <ac:picMkLst>
            <pc:docMk/>
            <pc:sldMk cId="1067988366" sldId="270"/>
            <ac:picMk id="9" creationId="{ED9132C5-9DF8-2085-456B-C616E7F25EB3}"/>
          </ac:picMkLst>
        </pc:picChg>
      </pc:sldChg>
      <pc:sldChg chg="del">
        <pc:chgData name="Tasaporn VISAWAMETEEKUL" userId="b58edd33-5cdf-4bff-bb87-acde7de8e246" providerId="ADAL" clId="{ECC49DAD-6664-40DF-85EF-DAA54805FB6C}" dt="2023-01-13T13:50:07.924" v="2518" actId="47"/>
        <pc:sldMkLst>
          <pc:docMk/>
          <pc:sldMk cId="1087358446" sldId="273"/>
        </pc:sldMkLst>
      </pc:sldChg>
      <pc:sldChg chg="del">
        <pc:chgData name="Tasaporn VISAWAMETEEKUL" userId="b58edd33-5cdf-4bff-bb87-acde7de8e246" providerId="ADAL" clId="{ECC49DAD-6664-40DF-85EF-DAA54805FB6C}" dt="2023-01-13T13:42:33.479" v="2330" actId="47"/>
        <pc:sldMkLst>
          <pc:docMk/>
          <pc:sldMk cId="2370454410" sldId="274"/>
        </pc:sldMkLst>
      </pc:sldChg>
      <pc:sldChg chg="del mod modShow">
        <pc:chgData name="Tasaporn VISAWAMETEEKUL" userId="b58edd33-5cdf-4bff-bb87-acde7de8e246" providerId="ADAL" clId="{ECC49DAD-6664-40DF-85EF-DAA54805FB6C}" dt="2023-01-13T13:50:04.152" v="2517" actId="47"/>
        <pc:sldMkLst>
          <pc:docMk/>
          <pc:sldMk cId="1135745704" sldId="277"/>
        </pc:sldMkLst>
      </pc:sldChg>
      <pc:sldChg chg="del">
        <pc:chgData name="Tasaporn VISAWAMETEEKUL" userId="b58edd33-5cdf-4bff-bb87-acde7de8e246" providerId="ADAL" clId="{ECC49DAD-6664-40DF-85EF-DAA54805FB6C}" dt="2023-01-12T06:12:54.092" v="531" actId="47"/>
        <pc:sldMkLst>
          <pc:docMk/>
          <pc:sldMk cId="1316963164" sldId="278"/>
        </pc:sldMkLst>
      </pc:sldChg>
      <pc:sldChg chg="del mod modShow">
        <pc:chgData name="Tasaporn VISAWAMETEEKUL" userId="b58edd33-5cdf-4bff-bb87-acde7de8e246" providerId="ADAL" clId="{ECC49DAD-6664-40DF-85EF-DAA54805FB6C}" dt="2023-01-13T13:50:00.325" v="2516" actId="47"/>
        <pc:sldMkLst>
          <pc:docMk/>
          <pc:sldMk cId="1293573127" sldId="281"/>
        </pc:sldMkLst>
      </pc:sldChg>
      <pc:sldChg chg="del">
        <pc:chgData name="Tasaporn VISAWAMETEEKUL" userId="b58edd33-5cdf-4bff-bb87-acde7de8e246" providerId="ADAL" clId="{ECC49DAD-6664-40DF-85EF-DAA54805FB6C}" dt="2023-01-13T13:43:27.805" v="2341" actId="47"/>
        <pc:sldMkLst>
          <pc:docMk/>
          <pc:sldMk cId="2340272056" sldId="282"/>
        </pc:sldMkLst>
      </pc:sldChg>
      <pc:sldChg chg="add del">
        <pc:chgData name="Tasaporn VISAWAMETEEKUL" userId="b58edd33-5cdf-4bff-bb87-acde7de8e246" providerId="ADAL" clId="{ECC49DAD-6664-40DF-85EF-DAA54805FB6C}" dt="2023-01-13T13:43:14.638" v="2339" actId="47"/>
        <pc:sldMkLst>
          <pc:docMk/>
          <pc:sldMk cId="1332613925" sldId="283"/>
        </pc:sldMkLst>
      </pc:sldChg>
      <pc:sldChg chg="del">
        <pc:chgData name="Tasaporn VISAWAMETEEKUL" userId="b58edd33-5cdf-4bff-bb87-acde7de8e246" providerId="ADAL" clId="{ECC49DAD-6664-40DF-85EF-DAA54805FB6C}" dt="2023-01-13T13:42:58.573" v="2335" actId="47"/>
        <pc:sldMkLst>
          <pc:docMk/>
          <pc:sldMk cId="3185161788" sldId="284"/>
        </pc:sldMkLst>
      </pc:sldChg>
      <pc:sldChg chg="addSp delSp modSp mod ord">
        <pc:chgData name="Tasaporn VISAWAMETEEKUL" userId="b58edd33-5cdf-4bff-bb87-acde7de8e246" providerId="ADAL" clId="{ECC49DAD-6664-40DF-85EF-DAA54805FB6C}" dt="2023-01-13T14:03:01.670" v="2714" actId="1076"/>
        <pc:sldMkLst>
          <pc:docMk/>
          <pc:sldMk cId="413420812" sldId="285"/>
        </pc:sldMkLst>
        <pc:spChg chg="add mod">
          <ac:chgData name="Tasaporn VISAWAMETEEKUL" userId="b58edd33-5cdf-4bff-bb87-acde7de8e246" providerId="ADAL" clId="{ECC49DAD-6664-40DF-85EF-DAA54805FB6C}" dt="2023-01-13T14:01:13.989" v="2681" actId="27636"/>
          <ac:spMkLst>
            <pc:docMk/>
            <pc:sldMk cId="413420812" sldId="285"/>
            <ac:spMk id="2" creationId="{7EBC4DBB-4086-0712-B7DA-4CD53088A327}"/>
          </ac:spMkLst>
        </pc:spChg>
        <pc:spChg chg="add mod">
          <ac:chgData name="Tasaporn VISAWAMETEEKUL" userId="b58edd33-5cdf-4bff-bb87-acde7de8e246" providerId="ADAL" clId="{ECC49DAD-6664-40DF-85EF-DAA54805FB6C}" dt="2023-01-13T14:02:00.673" v="2700" actId="1076"/>
          <ac:spMkLst>
            <pc:docMk/>
            <pc:sldMk cId="413420812" sldId="285"/>
            <ac:spMk id="6" creationId="{FDC91216-6A59-F465-ED94-AC591ADF4E19}"/>
          </ac:spMkLst>
        </pc:spChg>
        <pc:spChg chg="add del mod">
          <ac:chgData name="Tasaporn VISAWAMETEEKUL" userId="b58edd33-5cdf-4bff-bb87-acde7de8e246" providerId="ADAL" clId="{ECC49DAD-6664-40DF-85EF-DAA54805FB6C}" dt="2023-01-13T14:02:11.877" v="2704" actId="478"/>
          <ac:spMkLst>
            <pc:docMk/>
            <pc:sldMk cId="413420812" sldId="285"/>
            <ac:spMk id="8" creationId="{388C4ACD-A75E-A3C2-6621-91373286A390}"/>
          </ac:spMkLst>
        </pc:spChg>
        <pc:spChg chg="add mod">
          <ac:chgData name="Tasaporn VISAWAMETEEKUL" userId="b58edd33-5cdf-4bff-bb87-acde7de8e246" providerId="ADAL" clId="{ECC49DAD-6664-40DF-85EF-DAA54805FB6C}" dt="2023-01-13T14:02:27.741" v="2709" actId="1076"/>
          <ac:spMkLst>
            <pc:docMk/>
            <pc:sldMk cId="413420812" sldId="285"/>
            <ac:spMk id="11" creationId="{3991F9D5-866E-DE63-4831-B5AF96377789}"/>
          </ac:spMkLst>
        </pc:spChg>
        <pc:spChg chg="add mod">
          <ac:chgData name="Tasaporn VISAWAMETEEKUL" userId="b58edd33-5cdf-4bff-bb87-acde7de8e246" providerId="ADAL" clId="{ECC49DAD-6664-40DF-85EF-DAA54805FB6C}" dt="2023-01-13T14:02:56.980" v="2712" actId="1076"/>
          <ac:spMkLst>
            <pc:docMk/>
            <pc:sldMk cId="413420812" sldId="285"/>
            <ac:spMk id="12" creationId="{106DB960-3614-E044-368C-9140F4EB78B6}"/>
          </ac:spMkLst>
        </pc:spChg>
        <pc:spChg chg="add mod">
          <ac:chgData name="Tasaporn VISAWAMETEEKUL" userId="b58edd33-5cdf-4bff-bb87-acde7de8e246" providerId="ADAL" clId="{ECC49DAD-6664-40DF-85EF-DAA54805FB6C}" dt="2023-01-13T14:02:33.475" v="2711" actId="14100"/>
          <ac:spMkLst>
            <pc:docMk/>
            <pc:sldMk cId="413420812" sldId="285"/>
            <ac:spMk id="14" creationId="{10F80D8D-7D92-A211-C4D4-74AC15D58F11}"/>
          </ac:spMkLst>
        </pc:spChg>
        <pc:spChg chg="mod">
          <ac:chgData name="Tasaporn VISAWAMETEEKUL" userId="b58edd33-5cdf-4bff-bb87-acde7de8e246" providerId="ADAL" clId="{ECC49DAD-6664-40DF-85EF-DAA54805FB6C}" dt="2023-01-13T14:01:20.688" v="2682" actId="1076"/>
          <ac:spMkLst>
            <pc:docMk/>
            <pc:sldMk cId="413420812" sldId="285"/>
            <ac:spMk id="40" creationId="{B45816CF-C751-81C4-A8B5-3FE3004E54B8}"/>
          </ac:spMkLst>
        </pc:spChg>
        <pc:spChg chg="del">
          <ac:chgData name="Tasaporn VISAWAMETEEKUL" userId="b58edd33-5cdf-4bff-bb87-acde7de8e246" providerId="ADAL" clId="{ECC49DAD-6664-40DF-85EF-DAA54805FB6C}" dt="2023-01-13T13:52:05.269" v="2529" actId="478"/>
          <ac:spMkLst>
            <pc:docMk/>
            <pc:sldMk cId="413420812" sldId="285"/>
            <ac:spMk id="56" creationId="{199F5641-39BB-B4D5-D0DC-209FDB5FA0CA}"/>
          </ac:spMkLst>
        </pc:spChg>
        <pc:spChg chg="del">
          <ac:chgData name="Tasaporn VISAWAMETEEKUL" userId="b58edd33-5cdf-4bff-bb87-acde7de8e246" providerId="ADAL" clId="{ECC49DAD-6664-40DF-85EF-DAA54805FB6C}" dt="2023-01-13T14:00:48.307" v="2665" actId="478"/>
          <ac:spMkLst>
            <pc:docMk/>
            <pc:sldMk cId="413420812" sldId="285"/>
            <ac:spMk id="80" creationId="{E8AB7808-E484-160B-F3B3-4D00D26DF0E0}"/>
          </ac:spMkLst>
        </pc:spChg>
        <pc:spChg chg="mod">
          <ac:chgData name="Tasaporn VISAWAMETEEKUL" userId="b58edd33-5cdf-4bff-bb87-acde7de8e246" providerId="ADAL" clId="{ECC49DAD-6664-40DF-85EF-DAA54805FB6C}" dt="2023-01-13T14:01:50.822" v="2696" actId="14100"/>
          <ac:spMkLst>
            <pc:docMk/>
            <pc:sldMk cId="413420812" sldId="285"/>
            <ac:spMk id="98" creationId="{346DDBE4-05E4-AA59-477E-3A537085386A}"/>
          </ac:spMkLst>
        </pc:spChg>
        <pc:grpChg chg="del">
          <ac:chgData name="Tasaporn VISAWAMETEEKUL" userId="b58edd33-5cdf-4bff-bb87-acde7de8e246" providerId="ADAL" clId="{ECC49DAD-6664-40DF-85EF-DAA54805FB6C}" dt="2023-01-13T13:52:04.743" v="2528" actId="478"/>
          <ac:grpSpMkLst>
            <pc:docMk/>
            <pc:sldMk cId="413420812" sldId="285"/>
            <ac:grpSpMk id="7" creationId="{EB89A618-4191-833D-515A-20E21BCA2946}"/>
          </ac:grpSpMkLst>
        </pc:grpChg>
        <pc:grpChg chg="del">
          <ac:chgData name="Tasaporn VISAWAMETEEKUL" userId="b58edd33-5cdf-4bff-bb87-acde7de8e246" providerId="ADAL" clId="{ECC49DAD-6664-40DF-85EF-DAA54805FB6C}" dt="2023-01-13T13:52:04.743" v="2528" actId="478"/>
          <ac:grpSpMkLst>
            <pc:docMk/>
            <pc:sldMk cId="413420812" sldId="285"/>
            <ac:grpSpMk id="25" creationId="{D8A03651-9E91-955D-08C5-593BCB8CC84B}"/>
          </ac:grpSpMkLst>
        </pc:grpChg>
        <pc:grpChg chg="del">
          <ac:chgData name="Tasaporn VISAWAMETEEKUL" userId="b58edd33-5cdf-4bff-bb87-acde7de8e246" providerId="ADAL" clId="{ECC49DAD-6664-40DF-85EF-DAA54805FB6C}" dt="2023-01-13T13:52:04.743" v="2528" actId="478"/>
          <ac:grpSpMkLst>
            <pc:docMk/>
            <pc:sldMk cId="413420812" sldId="285"/>
            <ac:grpSpMk id="45" creationId="{70E419CA-2A1F-C5A0-3291-5A96B090FCD3}"/>
          </ac:grpSpMkLst>
        </pc:grpChg>
        <pc:grpChg chg="del">
          <ac:chgData name="Tasaporn VISAWAMETEEKUL" userId="b58edd33-5cdf-4bff-bb87-acde7de8e246" providerId="ADAL" clId="{ECC49DAD-6664-40DF-85EF-DAA54805FB6C}" dt="2023-01-13T13:52:04.743" v="2528" actId="478"/>
          <ac:grpSpMkLst>
            <pc:docMk/>
            <pc:sldMk cId="413420812" sldId="285"/>
            <ac:grpSpMk id="49" creationId="{640A39D2-C58C-BF87-C220-7625641DB79F}"/>
          </ac:grpSpMkLst>
        </pc:grpChg>
        <pc:grpChg chg="del">
          <ac:chgData name="Tasaporn VISAWAMETEEKUL" userId="b58edd33-5cdf-4bff-bb87-acde7de8e246" providerId="ADAL" clId="{ECC49DAD-6664-40DF-85EF-DAA54805FB6C}" dt="2023-01-13T13:52:04.743" v="2528" actId="478"/>
          <ac:grpSpMkLst>
            <pc:docMk/>
            <pc:sldMk cId="413420812" sldId="285"/>
            <ac:grpSpMk id="93" creationId="{CF8449B3-971F-70A8-9A31-493D80B7CD3E}"/>
          </ac:grpSpMkLst>
        </pc:grpChg>
        <pc:picChg chg="mod">
          <ac:chgData name="Tasaporn VISAWAMETEEKUL" userId="b58edd33-5cdf-4bff-bb87-acde7de8e246" providerId="ADAL" clId="{ECC49DAD-6664-40DF-85EF-DAA54805FB6C}" dt="2023-01-13T14:01:24.772" v="2683" actId="1076"/>
          <ac:picMkLst>
            <pc:docMk/>
            <pc:sldMk cId="413420812" sldId="285"/>
            <ac:picMk id="3" creationId="{CE0D908C-43D9-A957-81A6-857C9183DA77}"/>
          </ac:picMkLst>
        </pc:picChg>
        <pc:picChg chg="add del mod">
          <ac:chgData name="Tasaporn VISAWAMETEEKUL" userId="b58edd33-5cdf-4bff-bb87-acde7de8e246" providerId="ADAL" clId="{ECC49DAD-6664-40DF-85EF-DAA54805FB6C}" dt="2023-01-13T14:02:04.596" v="2701" actId="478"/>
          <ac:picMkLst>
            <pc:docMk/>
            <pc:sldMk cId="413420812" sldId="285"/>
            <ac:picMk id="5" creationId="{8243C715-D612-1BBF-4A3B-8A4B0DEA6AE2}"/>
          </ac:picMkLst>
        </pc:picChg>
        <pc:picChg chg="add del mod">
          <ac:chgData name="Tasaporn VISAWAMETEEKUL" userId="b58edd33-5cdf-4bff-bb87-acde7de8e246" providerId="ADAL" clId="{ECC49DAD-6664-40DF-85EF-DAA54805FB6C}" dt="2023-01-13T14:02:12.268" v="2705" actId="478"/>
          <ac:picMkLst>
            <pc:docMk/>
            <pc:sldMk cId="413420812" sldId="285"/>
            <ac:picMk id="9" creationId="{85ED646B-20FC-4956-B9AD-7F7A4CAB069F}"/>
          </ac:picMkLst>
        </pc:picChg>
        <pc:picChg chg="del">
          <ac:chgData name="Tasaporn VISAWAMETEEKUL" userId="b58edd33-5cdf-4bff-bb87-acde7de8e246" providerId="ADAL" clId="{ECC49DAD-6664-40DF-85EF-DAA54805FB6C}" dt="2023-01-13T13:52:04.743" v="2528" actId="478"/>
          <ac:picMkLst>
            <pc:docMk/>
            <pc:sldMk cId="413420812" sldId="285"/>
            <ac:picMk id="10" creationId="{55B9821E-99B3-60DB-BC79-79115A04EACB}"/>
          </ac:picMkLst>
        </pc:picChg>
        <pc:picChg chg="add mod">
          <ac:chgData name="Tasaporn VISAWAMETEEKUL" userId="b58edd33-5cdf-4bff-bb87-acde7de8e246" providerId="ADAL" clId="{ECC49DAD-6664-40DF-85EF-DAA54805FB6C}" dt="2023-01-13T14:03:01.670" v="2714" actId="1076"/>
          <ac:picMkLst>
            <pc:docMk/>
            <pc:sldMk cId="413420812" sldId="285"/>
            <ac:picMk id="13" creationId="{CA6919EB-3A74-63DC-45E3-F0A14E6BA42C}"/>
          </ac:picMkLst>
        </pc:picChg>
        <pc:picChg chg="del">
          <ac:chgData name="Tasaporn VISAWAMETEEKUL" userId="b58edd33-5cdf-4bff-bb87-acde7de8e246" providerId="ADAL" clId="{ECC49DAD-6664-40DF-85EF-DAA54805FB6C}" dt="2023-01-13T13:52:04.743" v="2528" actId="478"/>
          <ac:picMkLst>
            <pc:docMk/>
            <pc:sldMk cId="413420812" sldId="285"/>
            <ac:picMk id="16" creationId="{7F8C8828-73F0-48A7-8428-38CFA236B12B}"/>
          </ac:picMkLst>
        </pc:picChg>
        <pc:picChg chg="mod">
          <ac:chgData name="Tasaporn VISAWAMETEEKUL" userId="b58edd33-5cdf-4bff-bb87-acde7de8e246" providerId="ADAL" clId="{ECC49DAD-6664-40DF-85EF-DAA54805FB6C}" dt="2023-01-13T14:01:20.688" v="2682" actId="1076"/>
          <ac:picMkLst>
            <pc:docMk/>
            <pc:sldMk cId="413420812" sldId="285"/>
            <ac:picMk id="19458" creationId="{5FC30C98-35FE-084B-8CD7-37C1360EE8CB}"/>
          </ac:picMkLst>
        </pc:picChg>
      </pc:sldChg>
      <pc:sldChg chg="del">
        <pc:chgData name="Tasaporn VISAWAMETEEKUL" userId="b58edd33-5cdf-4bff-bb87-acde7de8e246" providerId="ADAL" clId="{ECC49DAD-6664-40DF-85EF-DAA54805FB6C}" dt="2023-01-13T13:50:17.317" v="2520" actId="47"/>
        <pc:sldMkLst>
          <pc:docMk/>
          <pc:sldMk cId="2917655343" sldId="286"/>
        </pc:sldMkLst>
      </pc:sldChg>
      <pc:sldChg chg="del">
        <pc:chgData name="Tasaporn VISAWAMETEEKUL" userId="b58edd33-5cdf-4bff-bb87-acde7de8e246" providerId="ADAL" clId="{ECC49DAD-6664-40DF-85EF-DAA54805FB6C}" dt="2023-01-13T13:42:59.720" v="2336" actId="47"/>
        <pc:sldMkLst>
          <pc:docMk/>
          <pc:sldMk cId="3860721155" sldId="288"/>
        </pc:sldMkLst>
      </pc:sldChg>
      <pc:sldChg chg="del mod modShow">
        <pc:chgData name="Tasaporn VISAWAMETEEKUL" userId="b58edd33-5cdf-4bff-bb87-acde7de8e246" providerId="ADAL" clId="{ECC49DAD-6664-40DF-85EF-DAA54805FB6C}" dt="2023-01-13T14:19:44.657" v="2743" actId="47"/>
        <pc:sldMkLst>
          <pc:docMk/>
          <pc:sldMk cId="4236547207" sldId="289"/>
        </pc:sldMkLst>
      </pc:sldChg>
      <pc:sldChg chg="del">
        <pc:chgData name="Tasaporn VISAWAMETEEKUL" userId="b58edd33-5cdf-4bff-bb87-acde7de8e246" providerId="ADAL" clId="{ECC49DAD-6664-40DF-85EF-DAA54805FB6C}" dt="2023-01-13T13:42:37.387" v="2332" actId="47"/>
        <pc:sldMkLst>
          <pc:docMk/>
          <pc:sldMk cId="1522558925" sldId="290"/>
        </pc:sldMkLst>
      </pc:sldChg>
      <pc:sldChg chg="del mod ord modShow">
        <pc:chgData name="Tasaporn VISAWAMETEEKUL" userId="b58edd33-5cdf-4bff-bb87-acde7de8e246" providerId="ADAL" clId="{ECC49DAD-6664-40DF-85EF-DAA54805FB6C}" dt="2023-01-13T13:44:52.127" v="2347" actId="47"/>
        <pc:sldMkLst>
          <pc:docMk/>
          <pc:sldMk cId="353740963" sldId="292"/>
        </pc:sldMkLst>
      </pc:sldChg>
      <pc:sldChg chg="del">
        <pc:chgData name="Tasaporn VISAWAMETEEKUL" userId="b58edd33-5cdf-4bff-bb87-acde7de8e246" providerId="ADAL" clId="{ECC49DAD-6664-40DF-85EF-DAA54805FB6C}" dt="2023-01-13T13:42:31.704" v="2329" actId="47"/>
        <pc:sldMkLst>
          <pc:docMk/>
          <pc:sldMk cId="1346747986" sldId="294"/>
        </pc:sldMkLst>
      </pc:sldChg>
      <pc:sldChg chg="delSp del mod ord">
        <pc:chgData name="Tasaporn VISAWAMETEEKUL" userId="b58edd33-5cdf-4bff-bb87-acde7de8e246" providerId="ADAL" clId="{ECC49DAD-6664-40DF-85EF-DAA54805FB6C}" dt="2023-01-13T14:03:37.010" v="2715" actId="47"/>
        <pc:sldMkLst>
          <pc:docMk/>
          <pc:sldMk cId="3988219765" sldId="296"/>
        </pc:sldMkLst>
        <pc:spChg chg="del">
          <ac:chgData name="Tasaporn VISAWAMETEEKUL" userId="b58edd33-5cdf-4bff-bb87-acde7de8e246" providerId="ADAL" clId="{ECC49DAD-6664-40DF-85EF-DAA54805FB6C}" dt="2023-01-13T13:52:47.708" v="2544" actId="478"/>
          <ac:spMkLst>
            <pc:docMk/>
            <pc:sldMk cId="3988219765" sldId="296"/>
            <ac:spMk id="56" creationId="{199F5641-39BB-B4D5-D0DC-209FDB5FA0CA}"/>
          </ac:spMkLst>
        </pc:spChg>
        <pc:grpChg chg="del">
          <ac:chgData name="Tasaporn VISAWAMETEEKUL" userId="b58edd33-5cdf-4bff-bb87-acde7de8e246" providerId="ADAL" clId="{ECC49DAD-6664-40DF-85EF-DAA54805FB6C}" dt="2023-01-13T13:52:47.146" v="2543" actId="478"/>
          <ac:grpSpMkLst>
            <pc:docMk/>
            <pc:sldMk cId="3988219765" sldId="296"/>
            <ac:grpSpMk id="7" creationId="{EB89A618-4191-833D-515A-20E21BCA2946}"/>
          </ac:grpSpMkLst>
        </pc:grpChg>
        <pc:grpChg chg="del">
          <ac:chgData name="Tasaporn VISAWAMETEEKUL" userId="b58edd33-5cdf-4bff-bb87-acde7de8e246" providerId="ADAL" clId="{ECC49DAD-6664-40DF-85EF-DAA54805FB6C}" dt="2023-01-13T13:52:47.146" v="2543" actId="478"/>
          <ac:grpSpMkLst>
            <pc:docMk/>
            <pc:sldMk cId="3988219765" sldId="296"/>
            <ac:grpSpMk id="25" creationId="{D8A03651-9E91-955D-08C5-593BCB8CC84B}"/>
          </ac:grpSpMkLst>
        </pc:grpChg>
        <pc:grpChg chg="del">
          <ac:chgData name="Tasaporn VISAWAMETEEKUL" userId="b58edd33-5cdf-4bff-bb87-acde7de8e246" providerId="ADAL" clId="{ECC49DAD-6664-40DF-85EF-DAA54805FB6C}" dt="2023-01-13T13:52:47.146" v="2543" actId="478"/>
          <ac:grpSpMkLst>
            <pc:docMk/>
            <pc:sldMk cId="3988219765" sldId="296"/>
            <ac:grpSpMk id="45" creationId="{70E419CA-2A1F-C5A0-3291-5A96B090FCD3}"/>
          </ac:grpSpMkLst>
        </pc:grpChg>
        <pc:grpChg chg="del">
          <ac:chgData name="Tasaporn VISAWAMETEEKUL" userId="b58edd33-5cdf-4bff-bb87-acde7de8e246" providerId="ADAL" clId="{ECC49DAD-6664-40DF-85EF-DAA54805FB6C}" dt="2023-01-13T13:52:47.146" v="2543" actId="478"/>
          <ac:grpSpMkLst>
            <pc:docMk/>
            <pc:sldMk cId="3988219765" sldId="296"/>
            <ac:grpSpMk id="49" creationId="{640A39D2-C58C-BF87-C220-7625641DB79F}"/>
          </ac:grpSpMkLst>
        </pc:grpChg>
        <pc:grpChg chg="del">
          <ac:chgData name="Tasaporn VISAWAMETEEKUL" userId="b58edd33-5cdf-4bff-bb87-acde7de8e246" providerId="ADAL" clId="{ECC49DAD-6664-40DF-85EF-DAA54805FB6C}" dt="2023-01-13T13:52:47.146" v="2543" actId="478"/>
          <ac:grpSpMkLst>
            <pc:docMk/>
            <pc:sldMk cId="3988219765" sldId="296"/>
            <ac:grpSpMk id="93" creationId="{CF8449B3-971F-70A8-9A31-493D80B7CD3E}"/>
          </ac:grpSpMkLst>
        </pc:grpChg>
        <pc:picChg chg="del">
          <ac:chgData name="Tasaporn VISAWAMETEEKUL" userId="b58edd33-5cdf-4bff-bb87-acde7de8e246" providerId="ADAL" clId="{ECC49DAD-6664-40DF-85EF-DAA54805FB6C}" dt="2023-01-13T13:52:47.146" v="2543" actId="478"/>
          <ac:picMkLst>
            <pc:docMk/>
            <pc:sldMk cId="3988219765" sldId="296"/>
            <ac:picMk id="10" creationId="{55B9821E-99B3-60DB-BC79-79115A04EACB}"/>
          </ac:picMkLst>
        </pc:picChg>
        <pc:picChg chg="del">
          <ac:chgData name="Tasaporn VISAWAMETEEKUL" userId="b58edd33-5cdf-4bff-bb87-acde7de8e246" providerId="ADAL" clId="{ECC49DAD-6664-40DF-85EF-DAA54805FB6C}" dt="2023-01-13T13:52:47.146" v="2543" actId="478"/>
          <ac:picMkLst>
            <pc:docMk/>
            <pc:sldMk cId="3988219765" sldId="296"/>
            <ac:picMk id="16" creationId="{7F8C8828-73F0-48A7-8428-38CFA236B12B}"/>
          </ac:picMkLst>
        </pc:picChg>
      </pc:sldChg>
      <pc:sldChg chg="del">
        <pc:chgData name="Tasaporn VISAWAMETEEKUL" userId="b58edd33-5cdf-4bff-bb87-acde7de8e246" providerId="ADAL" clId="{ECC49DAD-6664-40DF-85EF-DAA54805FB6C}" dt="2023-01-13T13:51:55.303" v="2527" actId="47"/>
        <pc:sldMkLst>
          <pc:docMk/>
          <pc:sldMk cId="1815911650" sldId="297"/>
        </pc:sldMkLst>
      </pc:sldChg>
      <pc:sldChg chg="ord">
        <pc:chgData name="Tasaporn VISAWAMETEEKUL" userId="b58edd33-5cdf-4bff-bb87-acde7de8e246" providerId="ADAL" clId="{ECC49DAD-6664-40DF-85EF-DAA54805FB6C}" dt="2023-01-13T14:03:57.721" v="2719"/>
        <pc:sldMkLst>
          <pc:docMk/>
          <pc:sldMk cId="1348892761" sldId="298"/>
        </pc:sldMkLst>
      </pc:sldChg>
      <pc:sldChg chg="del">
        <pc:chgData name="Tasaporn VISAWAMETEEKUL" userId="b58edd33-5cdf-4bff-bb87-acde7de8e246" providerId="ADAL" clId="{ECC49DAD-6664-40DF-85EF-DAA54805FB6C}" dt="2023-01-13T13:51:29.675" v="2526" actId="47"/>
        <pc:sldMkLst>
          <pc:docMk/>
          <pc:sldMk cId="852710451" sldId="299"/>
        </pc:sldMkLst>
      </pc:sldChg>
      <pc:sldChg chg="del">
        <pc:chgData name="Tasaporn VISAWAMETEEKUL" userId="b58edd33-5cdf-4bff-bb87-acde7de8e246" providerId="ADAL" clId="{ECC49DAD-6664-40DF-85EF-DAA54805FB6C}" dt="2023-01-13T13:51:21.140" v="2525" actId="47"/>
        <pc:sldMkLst>
          <pc:docMk/>
          <pc:sldMk cId="2308887712" sldId="300"/>
        </pc:sldMkLst>
      </pc:sldChg>
      <pc:sldChg chg="del">
        <pc:chgData name="Tasaporn VISAWAMETEEKUL" userId="b58edd33-5cdf-4bff-bb87-acde7de8e246" providerId="ADAL" clId="{ECC49DAD-6664-40DF-85EF-DAA54805FB6C}" dt="2023-01-13T13:51:21.140" v="2525" actId="47"/>
        <pc:sldMkLst>
          <pc:docMk/>
          <pc:sldMk cId="2771999385" sldId="301"/>
        </pc:sldMkLst>
      </pc:sldChg>
      <pc:sldChg chg="del">
        <pc:chgData name="Tasaporn VISAWAMETEEKUL" userId="b58edd33-5cdf-4bff-bb87-acde7de8e246" providerId="ADAL" clId="{ECC49DAD-6664-40DF-85EF-DAA54805FB6C}" dt="2023-01-13T13:51:21.140" v="2525" actId="47"/>
        <pc:sldMkLst>
          <pc:docMk/>
          <pc:sldMk cId="1894270574" sldId="302"/>
        </pc:sldMkLst>
      </pc:sldChg>
      <pc:sldChg chg="del">
        <pc:chgData name="Tasaporn VISAWAMETEEKUL" userId="b58edd33-5cdf-4bff-bb87-acde7de8e246" providerId="ADAL" clId="{ECC49DAD-6664-40DF-85EF-DAA54805FB6C}" dt="2023-01-13T13:51:21.140" v="2525" actId="47"/>
        <pc:sldMkLst>
          <pc:docMk/>
          <pc:sldMk cId="3731533189" sldId="303"/>
        </pc:sldMkLst>
      </pc:sldChg>
      <pc:sldChg chg="del">
        <pc:chgData name="Tasaporn VISAWAMETEEKUL" userId="b58edd33-5cdf-4bff-bb87-acde7de8e246" providerId="ADAL" clId="{ECC49DAD-6664-40DF-85EF-DAA54805FB6C}" dt="2023-01-13T13:51:21.140" v="2525" actId="47"/>
        <pc:sldMkLst>
          <pc:docMk/>
          <pc:sldMk cId="1943896924" sldId="304"/>
        </pc:sldMkLst>
      </pc:sldChg>
      <pc:sldChg chg="del">
        <pc:chgData name="Tasaporn VISAWAMETEEKUL" userId="b58edd33-5cdf-4bff-bb87-acde7de8e246" providerId="ADAL" clId="{ECC49DAD-6664-40DF-85EF-DAA54805FB6C}" dt="2023-01-13T13:51:21.140" v="2525" actId="47"/>
        <pc:sldMkLst>
          <pc:docMk/>
          <pc:sldMk cId="3925891698" sldId="306"/>
        </pc:sldMkLst>
      </pc:sldChg>
      <pc:sldChg chg="del">
        <pc:chgData name="Tasaporn VISAWAMETEEKUL" userId="b58edd33-5cdf-4bff-bb87-acde7de8e246" providerId="ADAL" clId="{ECC49DAD-6664-40DF-85EF-DAA54805FB6C}" dt="2023-01-13T13:51:21.140" v="2525" actId="47"/>
        <pc:sldMkLst>
          <pc:docMk/>
          <pc:sldMk cId="3269166352" sldId="307"/>
        </pc:sldMkLst>
      </pc:sldChg>
      <pc:sldChg chg="del">
        <pc:chgData name="Tasaporn VISAWAMETEEKUL" userId="b58edd33-5cdf-4bff-bb87-acde7de8e246" providerId="ADAL" clId="{ECC49DAD-6664-40DF-85EF-DAA54805FB6C}" dt="2023-01-13T13:51:21.140" v="2525" actId="47"/>
        <pc:sldMkLst>
          <pc:docMk/>
          <pc:sldMk cId="1463937679" sldId="308"/>
        </pc:sldMkLst>
      </pc:sldChg>
      <pc:sldChg chg="del">
        <pc:chgData name="Tasaporn VISAWAMETEEKUL" userId="b58edd33-5cdf-4bff-bb87-acde7de8e246" providerId="ADAL" clId="{ECC49DAD-6664-40DF-85EF-DAA54805FB6C}" dt="2023-01-13T13:51:21.140" v="2525" actId="47"/>
        <pc:sldMkLst>
          <pc:docMk/>
          <pc:sldMk cId="3978437898" sldId="309"/>
        </pc:sldMkLst>
      </pc:sldChg>
      <pc:sldChg chg="del">
        <pc:chgData name="Tasaporn VISAWAMETEEKUL" userId="b58edd33-5cdf-4bff-bb87-acde7de8e246" providerId="ADAL" clId="{ECC49DAD-6664-40DF-85EF-DAA54805FB6C}" dt="2023-01-13T13:51:21.140" v="2525" actId="47"/>
        <pc:sldMkLst>
          <pc:docMk/>
          <pc:sldMk cId="1032490042" sldId="310"/>
        </pc:sldMkLst>
      </pc:sldChg>
      <pc:sldChg chg="del">
        <pc:chgData name="Tasaporn VISAWAMETEEKUL" userId="b58edd33-5cdf-4bff-bb87-acde7de8e246" providerId="ADAL" clId="{ECC49DAD-6664-40DF-85EF-DAA54805FB6C}" dt="2023-01-13T13:51:21.140" v="2525" actId="47"/>
        <pc:sldMkLst>
          <pc:docMk/>
          <pc:sldMk cId="109749343" sldId="311"/>
        </pc:sldMkLst>
      </pc:sldChg>
      <pc:sldChg chg="del">
        <pc:chgData name="Tasaporn VISAWAMETEEKUL" userId="b58edd33-5cdf-4bff-bb87-acde7de8e246" providerId="ADAL" clId="{ECC49DAD-6664-40DF-85EF-DAA54805FB6C}" dt="2023-01-13T13:51:13.098" v="2524" actId="47"/>
        <pc:sldMkLst>
          <pc:docMk/>
          <pc:sldMk cId="1507963274" sldId="312"/>
        </pc:sldMkLst>
      </pc:sldChg>
      <pc:sldChg chg="del">
        <pc:chgData name="Tasaporn VISAWAMETEEKUL" userId="b58edd33-5cdf-4bff-bb87-acde7de8e246" providerId="ADAL" clId="{ECC49DAD-6664-40DF-85EF-DAA54805FB6C}" dt="2023-01-13T14:03:45.955" v="2716" actId="47"/>
        <pc:sldMkLst>
          <pc:docMk/>
          <pc:sldMk cId="1632671187" sldId="313"/>
        </pc:sldMkLst>
      </pc:sldChg>
      <pc:sldChg chg="del">
        <pc:chgData name="Tasaporn VISAWAMETEEKUL" userId="b58edd33-5cdf-4bff-bb87-acde7de8e246" providerId="ADAL" clId="{ECC49DAD-6664-40DF-85EF-DAA54805FB6C}" dt="2023-01-13T13:51:13.098" v="2524" actId="47"/>
        <pc:sldMkLst>
          <pc:docMk/>
          <pc:sldMk cId="1329167252" sldId="314"/>
        </pc:sldMkLst>
      </pc:sldChg>
      <pc:sldChg chg="del mod modShow">
        <pc:chgData name="Tasaporn VISAWAMETEEKUL" userId="b58edd33-5cdf-4bff-bb87-acde7de8e246" providerId="ADAL" clId="{ECC49DAD-6664-40DF-85EF-DAA54805FB6C}" dt="2023-01-13T13:49:56.982" v="2515" actId="47"/>
        <pc:sldMkLst>
          <pc:docMk/>
          <pc:sldMk cId="1857850979" sldId="315"/>
        </pc:sldMkLst>
      </pc:sldChg>
      <pc:sldChg chg="del">
        <pc:chgData name="Tasaporn VISAWAMETEEKUL" userId="b58edd33-5cdf-4bff-bb87-acde7de8e246" providerId="ADAL" clId="{ECC49DAD-6664-40DF-85EF-DAA54805FB6C}" dt="2023-01-13T13:42:46.674" v="2333" actId="47"/>
        <pc:sldMkLst>
          <pc:docMk/>
          <pc:sldMk cId="3336857135" sldId="316"/>
        </pc:sldMkLst>
      </pc:sldChg>
      <pc:sldChg chg="del">
        <pc:chgData name="Tasaporn VISAWAMETEEKUL" userId="b58edd33-5cdf-4bff-bb87-acde7de8e246" providerId="ADAL" clId="{ECC49DAD-6664-40DF-85EF-DAA54805FB6C}" dt="2023-01-13T13:42:55.500" v="2334" actId="47"/>
        <pc:sldMkLst>
          <pc:docMk/>
          <pc:sldMk cId="1287663111" sldId="317"/>
        </pc:sldMkLst>
      </pc:sldChg>
      <pc:sldChg chg="del">
        <pc:chgData name="Tasaporn VISAWAMETEEKUL" userId="b58edd33-5cdf-4bff-bb87-acde7de8e246" providerId="ADAL" clId="{ECC49DAD-6664-40DF-85EF-DAA54805FB6C}" dt="2023-01-13T13:51:21.140" v="2525" actId="47"/>
        <pc:sldMkLst>
          <pc:docMk/>
          <pc:sldMk cId="1220318317" sldId="318"/>
        </pc:sldMkLst>
      </pc:sldChg>
      <pc:sldChg chg="del">
        <pc:chgData name="Tasaporn VISAWAMETEEKUL" userId="b58edd33-5cdf-4bff-bb87-acde7de8e246" providerId="ADAL" clId="{ECC49DAD-6664-40DF-85EF-DAA54805FB6C}" dt="2023-01-13T13:51:13.098" v="2524" actId="47"/>
        <pc:sldMkLst>
          <pc:docMk/>
          <pc:sldMk cId="3798724749" sldId="319"/>
        </pc:sldMkLst>
      </pc:sldChg>
      <pc:sldChg chg="del">
        <pc:chgData name="Tasaporn VISAWAMETEEKUL" userId="b58edd33-5cdf-4bff-bb87-acde7de8e246" providerId="ADAL" clId="{ECC49DAD-6664-40DF-85EF-DAA54805FB6C}" dt="2023-01-13T13:42:34.678" v="2331" actId="47"/>
        <pc:sldMkLst>
          <pc:docMk/>
          <pc:sldMk cId="916105478" sldId="321"/>
        </pc:sldMkLst>
      </pc:sldChg>
      <pc:sldChg chg="del">
        <pc:chgData name="Tasaporn VISAWAMETEEKUL" userId="b58edd33-5cdf-4bff-bb87-acde7de8e246" providerId="ADAL" clId="{ECC49DAD-6664-40DF-85EF-DAA54805FB6C}" dt="2023-01-13T13:52:31.835" v="2536" actId="47"/>
        <pc:sldMkLst>
          <pc:docMk/>
          <pc:sldMk cId="2534534600" sldId="322"/>
        </pc:sldMkLst>
      </pc:sldChg>
      <pc:sldChg chg="del">
        <pc:chgData name="Tasaporn VISAWAMETEEKUL" userId="b58edd33-5cdf-4bff-bb87-acde7de8e246" providerId="ADAL" clId="{ECC49DAD-6664-40DF-85EF-DAA54805FB6C}" dt="2023-01-13T13:52:32.776" v="2537" actId="47"/>
        <pc:sldMkLst>
          <pc:docMk/>
          <pc:sldMk cId="1702174753" sldId="323"/>
        </pc:sldMkLst>
      </pc:sldChg>
      <pc:sldChg chg="del">
        <pc:chgData name="Tasaporn VISAWAMETEEKUL" userId="b58edd33-5cdf-4bff-bb87-acde7de8e246" providerId="ADAL" clId="{ECC49DAD-6664-40DF-85EF-DAA54805FB6C}" dt="2023-01-13T13:51:13.098" v="2524" actId="47"/>
        <pc:sldMkLst>
          <pc:docMk/>
          <pc:sldMk cId="307563984" sldId="324"/>
        </pc:sldMkLst>
      </pc:sldChg>
      <pc:sldChg chg="del">
        <pc:chgData name="Tasaporn VISAWAMETEEKUL" userId="b58edd33-5cdf-4bff-bb87-acde7de8e246" providerId="ADAL" clId="{ECC49DAD-6664-40DF-85EF-DAA54805FB6C}" dt="2023-01-13T13:52:38.295" v="2539" actId="47"/>
        <pc:sldMkLst>
          <pc:docMk/>
          <pc:sldMk cId="3364522082" sldId="325"/>
        </pc:sldMkLst>
      </pc:sldChg>
      <pc:sldChg chg="del">
        <pc:chgData name="Tasaporn VISAWAMETEEKUL" userId="b58edd33-5cdf-4bff-bb87-acde7de8e246" providerId="ADAL" clId="{ECC49DAD-6664-40DF-85EF-DAA54805FB6C}" dt="2023-01-13T13:52:42.749" v="2540" actId="47"/>
        <pc:sldMkLst>
          <pc:docMk/>
          <pc:sldMk cId="3563457514" sldId="326"/>
        </pc:sldMkLst>
      </pc:sldChg>
      <pc:sldChg chg="del">
        <pc:chgData name="Tasaporn VISAWAMETEEKUL" userId="b58edd33-5cdf-4bff-bb87-acde7de8e246" providerId="ADAL" clId="{ECC49DAD-6664-40DF-85EF-DAA54805FB6C}" dt="2023-01-13T13:51:13.098" v="2524" actId="47"/>
        <pc:sldMkLst>
          <pc:docMk/>
          <pc:sldMk cId="1414257922" sldId="327"/>
        </pc:sldMkLst>
      </pc:sldChg>
      <pc:sldChg chg="del">
        <pc:chgData name="Tasaporn VISAWAMETEEKUL" userId="b58edd33-5cdf-4bff-bb87-acde7de8e246" providerId="ADAL" clId="{ECC49DAD-6664-40DF-85EF-DAA54805FB6C}" dt="2023-01-13T13:51:21.140" v="2525" actId="47"/>
        <pc:sldMkLst>
          <pc:docMk/>
          <pc:sldMk cId="4151243538" sldId="328"/>
        </pc:sldMkLst>
      </pc:sldChg>
      <pc:sldChg chg="addSp delSp modSp mod ord modShow modNotesTx">
        <pc:chgData name="Tasaporn VISAWAMETEEKUL" userId="b58edd33-5cdf-4bff-bb87-acde7de8e246" providerId="ADAL" clId="{ECC49DAD-6664-40DF-85EF-DAA54805FB6C}" dt="2023-01-13T14:04:43.367" v="2732" actId="729"/>
        <pc:sldMkLst>
          <pc:docMk/>
          <pc:sldMk cId="1775519401" sldId="329"/>
        </pc:sldMkLst>
        <pc:spChg chg="add del mod">
          <ac:chgData name="Tasaporn VISAWAMETEEKUL" userId="b58edd33-5cdf-4bff-bb87-acde7de8e246" providerId="ADAL" clId="{ECC49DAD-6664-40DF-85EF-DAA54805FB6C}" dt="2023-01-13T14:04:41.810" v="2731" actId="478"/>
          <ac:spMkLst>
            <pc:docMk/>
            <pc:sldMk cId="1775519401" sldId="329"/>
            <ac:spMk id="3" creationId="{B6541FC3-90DA-3683-71F1-84FBDD576E35}"/>
          </ac:spMkLst>
        </pc:spChg>
        <pc:spChg chg="del">
          <ac:chgData name="Tasaporn VISAWAMETEEKUL" userId="b58edd33-5cdf-4bff-bb87-acde7de8e246" providerId="ADAL" clId="{ECC49DAD-6664-40DF-85EF-DAA54805FB6C}" dt="2023-01-13T13:58:27.139" v="2641" actId="478"/>
          <ac:spMkLst>
            <pc:docMk/>
            <pc:sldMk cId="1775519401" sldId="329"/>
            <ac:spMk id="33" creationId="{D2363C27-2BA3-0670-2FFE-ACC948AAA0C7}"/>
          </ac:spMkLst>
        </pc:spChg>
        <pc:spChg chg="del">
          <ac:chgData name="Tasaporn VISAWAMETEEKUL" userId="b58edd33-5cdf-4bff-bb87-acde7de8e246" providerId="ADAL" clId="{ECC49DAD-6664-40DF-85EF-DAA54805FB6C}" dt="2023-01-13T13:58:10.885" v="2600" actId="478"/>
          <ac:spMkLst>
            <pc:docMk/>
            <pc:sldMk cId="1775519401" sldId="329"/>
            <ac:spMk id="44" creationId="{E773463B-0B6B-F08D-0A25-1FB11CFBBD8B}"/>
          </ac:spMkLst>
        </pc:spChg>
        <pc:spChg chg="del">
          <ac:chgData name="Tasaporn VISAWAMETEEKUL" userId="b58edd33-5cdf-4bff-bb87-acde7de8e246" providerId="ADAL" clId="{ECC49DAD-6664-40DF-85EF-DAA54805FB6C}" dt="2023-01-13T13:58:10.278" v="2599" actId="478"/>
          <ac:spMkLst>
            <pc:docMk/>
            <pc:sldMk cId="1775519401" sldId="329"/>
            <ac:spMk id="56" creationId="{FA3648D9-2A03-436F-42D2-56C0AE580BE8}"/>
          </ac:spMkLst>
        </pc:spChg>
        <pc:grpChg chg="del">
          <ac:chgData name="Tasaporn VISAWAMETEEKUL" userId="b58edd33-5cdf-4bff-bb87-acde7de8e246" providerId="ADAL" clId="{ECC49DAD-6664-40DF-85EF-DAA54805FB6C}" dt="2023-01-13T13:58:10.278" v="2599" actId="478"/>
          <ac:grpSpMkLst>
            <pc:docMk/>
            <pc:sldMk cId="1775519401" sldId="329"/>
            <ac:grpSpMk id="59" creationId="{9DEB4199-006D-4388-11E3-C5E04217228C}"/>
          </ac:grpSpMkLst>
        </pc:grpChg>
        <pc:grpChg chg="del">
          <ac:chgData name="Tasaporn VISAWAMETEEKUL" userId="b58edd33-5cdf-4bff-bb87-acde7de8e246" providerId="ADAL" clId="{ECC49DAD-6664-40DF-85EF-DAA54805FB6C}" dt="2023-01-13T13:58:10.278" v="2599" actId="478"/>
          <ac:grpSpMkLst>
            <pc:docMk/>
            <pc:sldMk cId="1775519401" sldId="329"/>
            <ac:grpSpMk id="62" creationId="{25AE4D57-E9C2-2277-F086-90632E60DDE4}"/>
          </ac:grpSpMkLst>
        </pc:grpChg>
        <pc:grpChg chg="del">
          <ac:chgData name="Tasaporn VISAWAMETEEKUL" userId="b58edd33-5cdf-4bff-bb87-acde7de8e246" providerId="ADAL" clId="{ECC49DAD-6664-40DF-85EF-DAA54805FB6C}" dt="2023-01-13T13:58:10.278" v="2599" actId="478"/>
          <ac:grpSpMkLst>
            <pc:docMk/>
            <pc:sldMk cId="1775519401" sldId="329"/>
            <ac:grpSpMk id="65" creationId="{2D446AD9-AC1F-4F9D-DAB7-F437F8859481}"/>
          </ac:grpSpMkLst>
        </pc:grpChg>
        <pc:grpChg chg="del">
          <ac:chgData name="Tasaporn VISAWAMETEEKUL" userId="b58edd33-5cdf-4bff-bb87-acde7de8e246" providerId="ADAL" clId="{ECC49DAD-6664-40DF-85EF-DAA54805FB6C}" dt="2023-01-13T13:58:10.278" v="2599" actId="478"/>
          <ac:grpSpMkLst>
            <pc:docMk/>
            <pc:sldMk cId="1775519401" sldId="329"/>
            <ac:grpSpMk id="77" creationId="{2A2928F5-BB84-C777-535C-10F1D47BD19A}"/>
          </ac:grpSpMkLst>
        </pc:grpChg>
        <pc:grpChg chg="del">
          <ac:chgData name="Tasaporn VISAWAMETEEKUL" userId="b58edd33-5cdf-4bff-bb87-acde7de8e246" providerId="ADAL" clId="{ECC49DAD-6664-40DF-85EF-DAA54805FB6C}" dt="2023-01-13T13:58:10.278" v="2599" actId="478"/>
          <ac:grpSpMkLst>
            <pc:docMk/>
            <pc:sldMk cId="1775519401" sldId="329"/>
            <ac:grpSpMk id="80" creationId="{5C43CE76-BFE8-3089-93D4-CB316B0B7876}"/>
          </ac:grpSpMkLst>
        </pc:grpChg>
        <pc:picChg chg="del">
          <ac:chgData name="Tasaporn VISAWAMETEEKUL" userId="b58edd33-5cdf-4bff-bb87-acde7de8e246" providerId="ADAL" clId="{ECC49DAD-6664-40DF-85EF-DAA54805FB6C}" dt="2023-01-13T13:58:34.430" v="2644" actId="478"/>
          <ac:picMkLst>
            <pc:docMk/>
            <pc:sldMk cId="1775519401" sldId="329"/>
            <ac:picMk id="2" creationId="{C7DC94B8-F842-A528-58A3-74E1AAD915B3}"/>
          </ac:picMkLst>
        </pc:picChg>
        <pc:picChg chg="del">
          <ac:chgData name="Tasaporn VISAWAMETEEKUL" userId="b58edd33-5cdf-4bff-bb87-acde7de8e246" providerId="ADAL" clId="{ECC49DAD-6664-40DF-85EF-DAA54805FB6C}" dt="2023-01-13T13:58:10.278" v="2599" actId="478"/>
          <ac:picMkLst>
            <pc:docMk/>
            <pc:sldMk cId="1775519401" sldId="329"/>
            <ac:picMk id="57" creationId="{5AF1A599-A13F-A719-82B1-7290BDF20F1B}"/>
          </ac:picMkLst>
        </pc:picChg>
        <pc:picChg chg="del">
          <ac:chgData name="Tasaporn VISAWAMETEEKUL" userId="b58edd33-5cdf-4bff-bb87-acde7de8e246" providerId="ADAL" clId="{ECC49DAD-6664-40DF-85EF-DAA54805FB6C}" dt="2023-01-13T13:58:10.278" v="2599" actId="478"/>
          <ac:picMkLst>
            <pc:docMk/>
            <pc:sldMk cId="1775519401" sldId="329"/>
            <ac:picMk id="58" creationId="{1CE836A1-5DF9-68C6-208C-0EA5ED29930E}"/>
          </ac:picMkLst>
        </pc:picChg>
      </pc:sldChg>
      <pc:sldChg chg="del">
        <pc:chgData name="Tasaporn VISAWAMETEEKUL" userId="b58edd33-5cdf-4bff-bb87-acde7de8e246" providerId="ADAL" clId="{ECC49DAD-6664-40DF-85EF-DAA54805FB6C}" dt="2023-01-13T13:51:13.098" v="2524" actId="47"/>
        <pc:sldMkLst>
          <pc:docMk/>
          <pc:sldMk cId="3085804968" sldId="330"/>
        </pc:sldMkLst>
      </pc:sldChg>
      <pc:sldChg chg="modSp mod modNotesTx">
        <pc:chgData name="Tasaporn VISAWAMETEEKUL" userId="b58edd33-5cdf-4bff-bb87-acde7de8e246" providerId="ADAL" clId="{ECC49DAD-6664-40DF-85EF-DAA54805FB6C}" dt="2023-02-14T02:32:36.690" v="3380" actId="20577"/>
        <pc:sldMkLst>
          <pc:docMk/>
          <pc:sldMk cId="105922740" sldId="332"/>
        </pc:sldMkLst>
        <pc:spChg chg="mod">
          <ac:chgData name="Tasaporn VISAWAMETEEKUL" userId="b58edd33-5cdf-4bff-bb87-acde7de8e246" providerId="ADAL" clId="{ECC49DAD-6664-40DF-85EF-DAA54805FB6C}" dt="2023-01-13T14:28:42.429" v="2811" actId="20577"/>
          <ac:spMkLst>
            <pc:docMk/>
            <pc:sldMk cId="105922740" sldId="332"/>
            <ac:spMk id="2" creationId="{BD7BA3E7-B385-3FDD-9245-8C7A52F0FF7D}"/>
          </ac:spMkLst>
        </pc:spChg>
        <pc:spChg chg="mod">
          <ac:chgData name="Tasaporn VISAWAMETEEKUL" userId="b58edd33-5cdf-4bff-bb87-acde7de8e246" providerId="ADAL" clId="{ECC49DAD-6664-40DF-85EF-DAA54805FB6C}" dt="2023-01-13T14:28:54.056" v="2835" actId="20577"/>
          <ac:spMkLst>
            <pc:docMk/>
            <pc:sldMk cId="105922740" sldId="332"/>
            <ac:spMk id="13" creationId="{2B027C0D-9C4F-4476-82AB-E09409CA4DDB}"/>
          </ac:spMkLst>
        </pc:spChg>
      </pc:sldChg>
      <pc:sldChg chg="delSp modSp del mod">
        <pc:chgData name="Tasaporn VISAWAMETEEKUL" userId="b58edd33-5cdf-4bff-bb87-acde7de8e246" providerId="ADAL" clId="{ECC49DAD-6664-40DF-85EF-DAA54805FB6C}" dt="2023-01-12T07:47:53.657" v="1000" actId="2696"/>
        <pc:sldMkLst>
          <pc:docMk/>
          <pc:sldMk cId="261045578" sldId="333"/>
        </pc:sldMkLst>
        <pc:spChg chg="mod">
          <ac:chgData name="Tasaporn VISAWAMETEEKUL" userId="b58edd33-5cdf-4bff-bb87-acde7de8e246" providerId="ADAL" clId="{ECC49DAD-6664-40DF-85EF-DAA54805FB6C}" dt="2023-01-12T07:47:39.736" v="999" actId="20577"/>
          <ac:spMkLst>
            <pc:docMk/>
            <pc:sldMk cId="261045578" sldId="333"/>
            <ac:spMk id="5" creationId="{1E7862E2-C6AD-4D02-A10F-55D28C93D73A}"/>
          </ac:spMkLst>
        </pc:spChg>
        <pc:spChg chg="del mod">
          <ac:chgData name="Tasaporn VISAWAMETEEKUL" userId="b58edd33-5cdf-4bff-bb87-acde7de8e246" providerId="ADAL" clId="{ECC49DAD-6664-40DF-85EF-DAA54805FB6C}" dt="2023-01-12T07:47:32.188" v="998" actId="478"/>
          <ac:spMkLst>
            <pc:docMk/>
            <pc:sldMk cId="261045578" sldId="333"/>
            <ac:spMk id="6" creationId="{BDC8129F-74FE-14F0-D6A0-331A8B0755C6}"/>
          </ac:spMkLst>
        </pc:spChg>
        <pc:spChg chg="del">
          <ac:chgData name="Tasaporn VISAWAMETEEKUL" userId="b58edd33-5cdf-4bff-bb87-acde7de8e246" providerId="ADAL" clId="{ECC49DAD-6664-40DF-85EF-DAA54805FB6C}" dt="2023-01-12T07:47:31.627" v="996" actId="478"/>
          <ac:spMkLst>
            <pc:docMk/>
            <pc:sldMk cId="261045578" sldId="333"/>
            <ac:spMk id="7" creationId="{4414DB32-C191-5FA6-B342-98B7178D28AB}"/>
          </ac:spMkLst>
        </pc:spChg>
        <pc:grpChg chg="del">
          <ac:chgData name="Tasaporn VISAWAMETEEKUL" userId="b58edd33-5cdf-4bff-bb87-acde7de8e246" providerId="ADAL" clId="{ECC49DAD-6664-40DF-85EF-DAA54805FB6C}" dt="2023-01-12T07:47:31.627" v="996" actId="478"/>
          <ac:grpSpMkLst>
            <pc:docMk/>
            <pc:sldMk cId="261045578" sldId="333"/>
            <ac:grpSpMk id="10" creationId="{5BD2898C-1D36-C87B-CE93-72519D59A6F6}"/>
          </ac:grpSpMkLst>
        </pc:grpChg>
        <pc:grpChg chg="del">
          <ac:chgData name="Tasaporn VISAWAMETEEKUL" userId="b58edd33-5cdf-4bff-bb87-acde7de8e246" providerId="ADAL" clId="{ECC49DAD-6664-40DF-85EF-DAA54805FB6C}" dt="2023-01-12T07:47:31.627" v="996" actId="478"/>
          <ac:grpSpMkLst>
            <pc:docMk/>
            <pc:sldMk cId="261045578" sldId="333"/>
            <ac:grpSpMk id="13" creationId="{F16452DB-F05E-C280-764D-93CEB4E1CF7F}"/>
          </ac:grpSpMkLst>
        </pc:grpChg>
        <pc:grpChg chg="del">
          <ac:chgData name="Tasaporn VISAWAMETEEKUL" userId="b58edd33-5cdf-4bff-bb87-acde7de8e246" providerId="ADAL" clId="{ECC49DAD-6664-40DF-85EF-DAA54805FB6C}" dt="2023-01-12T07:47:31.627" v="996" actId="478"/>
          <ac:grpSpMkLst>
            <pc:docMk/>
            <pc:sldMk cId="261045578" sldId="333"/>
            <ac:grpSpMk id="16" creationId="{99F839D1-2D75-781E-52A7-00A46A978D07}"/>
          </ac:grpSpMkLst>
        </pc:grpChg>
        <pc:grpChg chg="del">
          <ac:chgData name="Tasaporn VISAWAMETEEKUL" userId="b58edd33-5cdf-4bff-bb87-acde7de8e246" providerId="ADAL" clId="{ECC49DAD-6664-40DF-85EF-DAA54805FB6C}" dt="2023-01-12T07:47:31.627" v="996" actId="478"/>
          <ac:grpSpMkLst>
            <pc:docMk/>
            <pc:sldMk cId="261045578" sldId="333"/>
            <ac:grpSpMk id="19" creationId="{0FD88BC8-1A13-846E-9EA4-3E76130FE7C9}"/>
          </ac:grpSpMkLst>
        </pc:grpChg>
        <pc:grpChg chg="del">
          <ac:chgData name="Tasaporn VISAWAMETEEKUL" userId="b58edd33-5cdf-4bff-bb87-acde7de8e246" providerId="ADAL" clId="{ECC49DAD-6664-40DF-85EF-DAA54805FB6C}" dt="2023-01-12T07:47:31.627" v="996" actId="478"/>
          <ac:grpSpMkLst>
            <pc:docMk/>
            <pc:sldMk cId="261045578" sldId="333"/>
            <ac:grpSpMk id="22" creationId="{655EB980-2D22-15D5-AE10-2EAE8E4CAFEA}"/>
          </ac:grpSpMkLst>
        </pc:grpChg>
        <pc:picChg chg="del">
          <ac:chgData name="Tasaporn VISAWAMETEEKUL" userId="b58edd33-5cdf-4bff-bb87-acde7de8e246" providerId="ADAL" clId="{ECC49DAD-6664-40DF-85EF-DAA54805FB6C}" dt="2023-01-12T07:47:31.627" v="996" actId="478"/>
          <ac:picMkLst>
            <pc:docMk/>
            <pc:sldMk cId="261045578" sldId="333"/>
            <ac:picMk id="8" creationId="{3C4E34EE-BD06-9540-BF01-2C4A815A976D}"/>
          </ac:picMkLst>
        </pc:picChg>
        <pc:picChg chg="del">
          <ac:chgData name="Tasaporn VISAWAMETEEKUL" userId="b58edd33-5cdf-4bff-bb87-acde7de8e246" providerId="ADAL" clId="{ECC49DAD-6664-40DF-85EF-DAA54805FB6C}" dt="2023-01-12T07:47:31.627" v="996" actId="478"/>
          <ac:picMkLst>
            <pc:docMk/>
            <pc:sldMk cId="261045578" sldId="333"/>
            <ac:picMk id="9" creationId="{877E6EC3-5E3B-4317-99ED-55938B113774}"/>
          </ac:picMkLst>
        </pc:picChg>
      </pc:sldChg>
      <pc:sldChg chg="modSp add mod">
        <pc:chgData name="Tasaporn VISAWAMETEEKUL" userId="b58edd33-5cdf-4bff-bb87-acde7de8e246" providerId="ADAL" clId="{ECC49DAD-6664-40DF-85EF-DAA54805FB6C}" dt="2023-01-12T10:06:50.414" v="1631" actId="20577"/>
        <pc:sldMkLst>
          <pc:docMk/>
          <pc:sldMk cId="4187963049" sldId="333"/>
        </pc:sldMkLst>
        <pc:spChg chg="mod">
          <ac:chgData name="Tasaporn VISAWAMETEEKUL" userId="b58edd33-5cdf-4bff-bb87-acde7de8e246" providerId="ADAL" clId="{ECC49DAD-6664-40DF-85EF-DAA54805FB6C}" dt="2023-01-12T10:06:50.414" v="1631" actId="20577"/>
          <ac:spMkLst>
            <pc:docMk/>
            <pc:sldMk cId="4187963049" sldId="333"/>
            <ac:spMk id="5" creationId="{1E7862E2-C6AD-4D02-A10F-55D28C93D73A}"/>
          </ac:spMkLst>
        </pc:spChg>
      </pc:sldChg>
      <pc:sldChg chg="del">
        <pc:chgData name="Tasaporn VISAWAMETEEKUL" userId="b58edd33-5cdf-4bff-bb87-acde7de8e246" providerId="ADAL" clId="{ECC49DAD-6664-40DF-85EF-DAA54805FB6C}" dt="2023-01-13T13:43:16.871" v="2340" actId="47"/>
        <pc:sldMkLst>
          <pc:docMk/>
          <pc:sldMk cId="4112711690" sldId="334"/>
        </pc:sldMkLst>
      </pc:sldChg>
      <pc:sldChg chg="del">
        <pc:chgData name="Tasaporn VISAWAMETEEKUL" userId="b58edd33-5cdf-4bff-bb87-acde7de8e246" providerId="ADAL" clId="{ECC49DAD-6664-40DF-85EF-DAA54805FB6C}" dt="2023-01-13T13:50:12.537" v="2519" actId="47"/>
        <pc:sldMkLst>
          <pc:docMk/>
          <pc:sldMk cId="1274074823" sldId="335"/>
        </pc:sldMkLst>
      </pc:sldChg>
      <pc:sldChg chg="addSp delSp modSp mod ord modAnim modShow modNotesTx">
        <pc:chgData name="Tasaporn VISAWAMETEEKUL" userId="b58edd33-5cdf-4bff-bb87-acde7de8e246" providerId="ADAL" clId="{ECC49DAD-6664-40DF-85EF-DAA54805FB6C}" dt="2023-01-18T03:17:04.666" v="3104"/>
        <pc:sldMkLst>
          <pc:docMk/>
          <pc:sldMk cId="2378025793" sldId="336"/>
        </pc:sldMkLst>
        <pc:spChg chg="del">
          <ac:chgData name="Tasaporn VISAWAMETEEKUL" userId="b58edd33-5cdf-4bff-bb87-acde7de8e246" providerId="ADAL" clId="{ECC49DAD-6664-40DF-85EF-DAA54805FB6C}" dt="2023-01-13T13:47:03.127" v="2388" actId="478"/>
          <ac:spMkLst>
            <pc:docMk/>
            <pc:sldMk cId="2378025793" sldId="336"/>
            <ac:spMk id="2" creationId="{46FED9A8-F143-71D9-30BC-8DF2316C6D62}"/>
          </ac:spMkLst>
        </pc:spChg>
        <pc:spChg chg="add mod">
          <ac:chgData name="Tasaporn VISAWAMETEEKUL" userId="b58edd33-5cdf-4bff-bb87-acde7de8e246" providerId="ADAL" clId="{ECC49DAD-6664-40DF-85EF-DAA54805FB6C}" dt="2023-01-13T13:46:16.636" v="2378" actId="20577"/>
          <ac:spMkLst>
            <pc:docMk/>
            <pc:sldMk cId="2378025793" sldId="336"/>
            <ac:spMk id="3" creationId="{7F41F322-7A96-BE1A-528E-2C9402382A71}"/>
          </ac:spMkLst>
        </pc:spChg>
        <pc:spChg chg="del">
          <ac:chgData name="Tasaporn VISAWAMETEEKUL" userId="b58edd33-5cdf-4bff-bb87-acde7de8e246" providerId="ADAL" clId="{ECC49DAD-6664-40DF-85EF-DAA54805FB6C}" dt="2023-01-13T13:44:58.283" v="2348" actId="478"/>
          <ac:spMkLst>
            <pc:docMk/>
            <pc:sldMk cId="2378025793" sldId="336"/>
            <ac:spMk id="5" creationId="{0F8E3D29-8C7D-A9F0-7095-BDA6EC999E48}"/>
          </ac:spMkLst>
        </pc:spChg>
        <pc:spChg chg="add del mod">
          <ac:chgData name="Tasaporn VISAWAMETEEKUL" userId="b58edd33-5cdf-4bff-bb87-acde7de8e246" providerId="ADAL" clId="{ECC49DAD-6664-40DF-85EF-DAA54805FB6C}" dt="2023-01-13T13:46:55.886" v="2386" actId="21"/>
          <ac:spMkLst>
            <pc:docMk/>
            <pc:sldMk cId="2378025793" sldId="336"/>
            <ac:spMk id="7" creationId="{811363CF-E7AD-EC6D-D5D5-6FC5F9E4CDF3}"/>
          </ac:spMkLst>
        </pc:spChg>
        <pc:spChg chg="add del mod">
          <ac:chgData name="Tasaporn VISAWAMETEEKUL" userId="b58edd33-5cdf-4bff-bb87-acde7de8e246" providerId="ADAL" clId="{ECC49DAD-6664-40DF-85EF-DAA54805FB6C}" dt="2023-01-13T13:46:58.874" v="2387" actId="478"/>
          <ac:spMkLst>
            <pc:docMk/>
            <pc:sldMk cId="2378025793" sldId="336"/>
            <ac:spMk id="16" creationId="{6EEDB97B-8803-AF56-F996-AFFE698F77B7}"/>
          </ac:spMkLst>
        </pc:spChg>
        <pc:spChg chg="add mod">
          <ac:chgData name="Tasaporn VISAWAMETEEKUL" userId="b58edd33-5cdf-4bff-bb87-acde7de8e246" providerId="ADAL" clId="{ECC49DAD-6664-40DF-85EF-DAA54805FB6C}" dt="2023-01-13T13:55:46.111" v="2568" actId="13926"/>
          <ac:spMkLst>
            <pc:docMk/>
            <pc:sldMk cId="2378025793" sldId="336"/>
            <ac:spMk id="18" creationId="{8FC579C1-2B7C-B962-96A2-8FF66C189461}"/>
          </ac:spMkLst>
        </pc:spChg>
        <pc:spChg chg="add mod">
          <ac:chgData name="Tasaporn VISAWAMETEEKUL" userId="b58edd33-5cdf-4bff-bb87-acde7de8e246" providerId="ADAL" clId="{ECC49DAD-6664-40DF-85EF-DAA54805FB6C}" dt="2023-01-13T14:07:05.274" v="2742" actId="208"/>
          <ac:spMkLst>
            <pc:docMk/>
            <pc:sldMk cId="2378025793" sldId="336"/>
            <ac:spMk id="19" creationId="{E08D312D-2354-DF79-3710-D0F663482751}"/>
          </ac:spMkLst>
        </pc:spChg>
        <pc:spChg chg="add mod">
          <ac:chgData name="Tasaporn VISAWAMETEEKUL" userId="b58edd33-5cdf-4bff-bb87-acde7de8e246" providerId="ADAL" clId="{ECC49DAD-6664-40DF-85EF-DAA54805FB6C}" dt="2023-01-13T14:06:35.120" v="2736" actId="13822"/>
          <ac:spMkLst>
            <pc:docMk/>
            <pc:sldMk cId="2378025793" sldId="336"/>
            <ac:spMk id="20" creationId="{439F6D5F-C354-93E4-1AC3-725BD0F31F56}"/>
          </ac:spMkLst>
        </pc:spChg>
        <pc:spChg chg="add mod">
          <ac:chgData name="Tasaporn VISAWAMETEEKUL" userId="b58edd33-5cdf-4bff-bb87-acde7de8e246" providerId="ADAL" clId="{ECC49DAD-6664-40DF-85EF-DAA54805FB6C}" dt="2023-01-13T14:06:45.990" v="2738" actId="207"/>
          <ac:spMkLst>
            <pc:docMk/>
            <pc:sldMk cId="2378025793" sldId="336"/>
            <ac:spMk id="21" creationId="{5A22C3F7-2986-70AA-09C1-AF43E2730889}"/>
          </ac:spMkLst>
        </pc:spChg>
        <pc:spChg chg="add mod">
          <ac:chgData name="Tasaporn VISAWAMETEEKUL" userId="b58edd33-5cdf-4bff-bb87-acde7de8e246" providerId="ADAL" clId="{ECC49DAD-6664-40DF-85EF-DAA54805FB6C}" dt="2023-01-13T14:06:51.038" v="2741" actId="13822"/>
          <ac:spMkLst>
            <pc:docMk/>
            <pc:sldMk cId="2378025793" sldId="336"/>
            <ac:spMk id="22" creationId="{73E1848B-14F2-0F75-4081-6C0F980301AC}"/>
          </ac:spMkLst>
        </pc:spChg>
        <pc:spChg chg="add mod">
          <ac:chgData name="Tasaporn VISAWAMETEEKUL" userId="b58edd33-5cdf-4bff-bb87-acde7de8e246" providerId="ADAL" clId="{ECC49DAD-6664-40DF-85EF-DAA54805FB6C}" dt="2023-01-13T14:06:30.353" v="2734" actId="207"/>
          <ac:spMkLst>
            <pc:docMk/>
            <pc:sldMk cId="2378025793" sldId="336"/>
            <ac:spMk id="23" creationId="{B11CB2C7-8972-DB5C-372D-EB8F955116A2}"/>
          </ac:spMkLst>
        </pc:spChg>
        <pc:spChg chg="del">
          <ac:chgData name="Tasaporn VISAWAMETEEKUL" userId="b58edd33-5cdf-4bff-bb87-acde7de8e246" providerId="ADAL" clId="{ECC49DAD-6664-40DF-85EF-DAA54805FB6C}" dt="2023-01-13T13:46:19.352" v="2379" actId="478"/>
          <ac:spMkLst>
            <pc:docMk/>
            <pc:sldMk cId="2378025793" sldId="336"/>
            <ac:spMk id="33" creationId="{D2363C27-2BA3-0670-2FFE-ACC948AAA0C7}"/>
          </ac:spMkLst>
        </pc:spChg>
        <pc:spChg chg="del">
          <ac:chgData name="Tasaporn VISAWAMETEEKUL" userId="b58edd33-5cdf-4bff-bb87-acde7de8e246" providerId="ADAL" clId="{ECC49DAD-6664-40DF-85EF-DAA54805FB6C}" dt="2023-01-13T13:46:45.067" v="2382" actId="478"/>
          <ac:spMkLst>
            <pc:docMk/>
            <pc:sldMk cId="2378025793" sldId="336"/>
            <ac:spMk id="35" creationId="{40341128-3AB5-55B8-CC67-717A8411C20B}"/>
          </ac:spMkLst>
        </pc:spChg>
        <pc:spChg chg="del">
          <ac:chgData name="Tasaporn VISAWAMETEEKUL" userId="b58edd33-5cdf-4bff-bb87-acde7de8e246" providerId="ADAL" clId="{ECC49DAD-6664-40DF-85EF-DAA54805FB6C}" dt="2023-01-13T13:44:59.472" v="2349" actId="478"/>
          <ac:spMkLst>
            <pc:docMk/>
            <pc:sldMk cId="2378025793" sldId="336"/>
            <ac:spMk id="44" creationId="{F83341A1-059C-AED3-0153-57F7828289C9}"/>
          </ac:spMkLst>
        </pc:spChg>
        <pc:grpChg chg="del">
          <ac:chgData name="Tasaporn VISAWAMETEEKUL" userId="b58edd33-5cdf-4bff-bb87-acde7de8e246" providerId="ADAL" clId="{ECC49DAD-6664-40DF-85EF-DAA54805FB6C}" dt="2023-01-13T13:44:58.283" v="2348" actId="478"/>
          <ac:grpSpMkLst>
            <pc:docMk/>
            <pc:sldMk cId="2378025793" sldId="336"/>
            <ac:grpSpMk id="17" creationId="{5E1F192B-3C1C-8764-69CE-5DDDF90B66B0}"/>
          </ac:grpSpMkLst>
        </pc:grpChg>
        <pc:grpChg chg="add mod">
          <ac:chgData name="Tasaporn VISAWAMETEEKUL" userId="b58edd33-5cdf-4bff-bb87-acde7de8e246" providerId="ADAL" clId="{ECC49DAD-6664-40DF-85EF-DAA54805FB6C}" dt="2023-01-13T13:55:06.641" v="2561" actId="1076"/>
          <ac:grpSpMkLst>
            <pc:docMk/>
            <pc:sldMk cId="2378025793" sldId="336"/>
            <ac:grpSpMk id="24" creationId="{2877EE61-5890-79B8-ECEE-353179739062}"/>
          </ac:grpSpMkLst>
        </pc:grpChg>
        <pc:grpChg chg="del">
          <ac:chgData name="Tasaporn VISAWAMETEEKUL" userId="b58edd33-5cdf-4bff-bb87-acde7de8e246" providerId="ADAL" clId="{ECC49DAD-6664-40DF-85EF-DAA54805FB6C}" dt="2023-01-13T13:44:58.283" v="2348" actId="478"/>
          <ac:grpSpMkLst>
            <pc:docMk/>
            <pc:sldMk cId="2378025793" sldId="336"/>
            <ac:grpSpMk id="57" creationId="{68D236FC-3151-22AE-FA60-68E2C51CEBB7}"/>
          </ac:grpSpMkLst>
        </pc:grpChg>
        <pc:grpChg chg="del">
          <ac:chgData name="Tasaporn VISAWAMETEEKUL" userId="b58edd33-5cdf-4bff-bb87-acde7de8e246" providerId="ADAL" clId="{ECC49DAD-6664-40DF-85EF-DAA54805FB6C}" dt="2023-01-13T13:44:58.283" v="2348" actId="478"/>
          <ac:grpSpMkLst>
            <pc:docMk/>
            <pc:sldMk cId="2378025793" sldId="336"/>
            <ac:grpSpMk id="60" creationId="{E5DE5ECE-D513-4E12-0CF3-8392D16829E3}"/>
          </ac:grpSpMkLst>
        </pc:grpChg>
        <pc:grpChg chg="del">
          <ac:chgData name="Tasaporn VISAWAMETEEKUL" userId="b58edd33-5cdf-4bff-bb87-acde7de8e246" providerId="ADAL" clId="{ECC49DAD-6664-40DF-85EF-DAA54805FB6C}" dt="2023-01-13T13:44:58.283" v="2348" actId="478"/>
          <ac:grpSpMkLst>
            <pc:docMk/>
            <pc:sldMk cId="2378025793" sldId="336"/>
            <ac:grpSpMk id="63" creationId="{F4B5186A-2D33-DF1E-D11D-14ED40B1E997}"/>
          </ac:grpSpMkLst>
        </pc:grpChg>
        <pc:grpChg chg="del">
          <ac:chgData name="Tasaporn VISAWAMETEEKUL" userId="b58edd33-5cdf-4bff-bb87-acde7de8e246" providerId="ADAL" clId="{ECC49DAD-6664-40DF-85EF-DAA54805FB6C}" dt="2023-01-13T13:44:58.283" v="2348" actId="478"/>
          <ac:grpSpMkLst>
            <pc:docMk/>
            <pc:sldMk cId="2378025793" sldId="336"/>
            <ac:grpSpMk id="75" creationId="{6C8F96AD-1357-A2C9-BF19-B33BD6C0EB70}"/>
          </ac:grpSpMkLst>
        </pc:grpChg>
        <pc:picChg chg="del">
          <ac:chgData name="Tasaporn VISAWAMETEEKUL" userId="b58edd33-5cdf-4bff-bb87-acde7de8e246" providerId="ADAL" clId="{ECC49DAD-6664-40DF-85EF-DAA54805FB6C}" dt="2023-01-13T13:44:58.283" v="2348" actId="478"/>
          <ac:picMkLst>
            <pc:docMk/>
            <pc:sldMk cId="2378025793" sldId="336"/>
            <ac:picMk id="8" creationId="{5B2BA685-BC5E-3A66-D867-40D110B7D860}"/>
          </ac:picMkLst>
        </pc:picChg>
        <pc:picChg chg="add mod">
          <ac:chgData name="Tasaporn VISAWAMETEEKUL" userId="b58edd33-5cdf-4bff-bb87-acde7de8e246" providerId="ADAL" clId="{ECC49DAD-6664-40DF-85EF-DAA54805FB6C}" dt="2023-01-13T13:46:45.986" v="2383"/>
          <ac:picMkLst>
            <pc:docMk/>
            <pc:sldMk cId="2378025793" sldId="336"/>
            <ac:picMk id="9" creationId="{D93E3CD4-4C7B-1E51-7A17-A354DE422040}"/>
          </ac:picMkLst>
        </pc:picChg>
        <pc:picChg chg="del">
          <ac:chgData name="Tasaporn VISAWAMETEEKUL" userId="b58edd33-5cdf-4bff-bb87-acde7de8e246" providerId="ADAL" clId="{ECC49DAD-6664-40DF-85EF-DAA54805FB6C}" dt="2023-01-13T13:44:58.283" v="2348" actId="478"/>
          <ac:picMkLst>
            <pc:docMk/>
            <pc:sldMk cId="2378025793" sldId="336"/>
            <ac:picMk id="10" creationId="{55B9821E-99B3-60DB-BC79-79115A04EACB}"/>
          </ac:picMkLst>
        </pc:picChg>
        <pc:picChg chg="add mod">
          <ac:chgData name="Tasaporn VISAWAMETEEKUL" userId="b58edd33-5cdf-4bff-bb87-acde7de8e246" providerId="ADAL" clId="{ECC49DAD-6664-40DF-85EF-DAA54805FB6C}" dt="2023-01-13T14:00:14.326" v="2661" actId="1076"/>
          <ac:picMkLst>
            <pc:docMk/>
            <pc:sldMk cId="2378025793" sldId="336"/>
            <ac:picMk id="25" creationId="{AF13CFD0-2563-19FE-E190-D88FC19B077D}"/>
          </ac:picMkLst>
        </pc:picChg>
        <pc:picChg chg="del">
          <ac:chgData name="Tasaporn VISAWAMETEEKUL" userId="b58edd33-5cdf-4bff-bb87-acde7de8e246" providerId="ADAL" clId="{ECC49DAD-6664-40DF-85EF-DAA54805FB6C}" dt="2023-01-13T13:46:43.584" v="2381" actId="478"/>
          <ac:picMkLst>
            <pc:docMk/>
            <pc:sldMk cId="2378025793" sldId="336"/>
            <ac:picMk id="1026" creationId="{08FA8B9C-371E-532D-DD2C-BB55E0240249}"/>
          </ac:picMkLst>
        </pc:picChg>
      </pc:sldChg>
      <pc:sldChg chg="del ord">
        <pc:chgData name="Tasaporn VISAWAMETEEKUL" userId="b58edd33-5cdf-4bff-bb87-acde7de8e246" providerId="ADAL" clId="{ECC49DAD-6664-40DF-85EF-DAA54805FB6C}" dt="2023-01-13T14:00:31.656" v="2663" actId="47"/>
        <pc:sldMkLst>
          <pc:docMk/>
          <pc:sldMk cId="2698225859" sldId="337"/>
        </pc:sldMkLst>
      </pc:sldChg>
      <pc:sldChg chg="del ord">
        <pc:chgData name="Tasaporn VISAWAMETEEKUL" userId="b58edd33-5cdf-4bff-bb87-acde7de8e246" providerId="ADAL" clId="{ECC49DAD-6664-40DF-85EF-DAA54805FB6C}" dt="2023-01-13T14:00:36.346" v="2664" actId="47"/>
        <pc:sldMkLst>
          <pc:docMk/>
          <pc:sldMk cId="2367397686" sldId="338"/>
        </pc:sldMkLst>
      </pc:sldChg>
      <pc:sldChg chg="addSp delSp modSp mod ord modShow">
        <pc:chgData name="Tasaporn VISAWAMETEEKUL" userId="b58edd33-5cdf-4bff-bb87-acde7de8e246" providerId="ADAL" clId="{ECC49DAD-6664-40DF-85EF-DAA54805FB6C}" dt="2023-01-18T03:17:04.666" v="3104"/>
        <pc:sldMkLst>
          <pc:docMk/>
          <pc:sldMk cId="3755920152" sldId="339"/>
        </pc:sldMkLst>
        <pc:spChg chg="add mod">
          <ac:chgData name="Tasaporn VISAWAMETEEKUL" userId="b58edd33-5cdf-4bff-bb87-acde7de8e246" providerId="ADAL" clId="{ECC49DAD-6664-40DF-85EF-DAA54805FB6C}" dt="2023-01-13T13:56:43.998" v="2592" actId="20577"/>
          <ac:spMkLst>
            <pc:docMk/>
            <pc:sldMk cId="3755920152" sldId="339"/>
            <ac:spMk id="2" creationId="{4F24A4FA-BA67-CCBC-335F-1271E7C1E8FF}"/>
          </ac:spMkLst>
        </pc:spChg>
        <pc:spChg chg="del">
          <ac:chgData name="Tasaporn VISAWAMETEEKUL" userId="b58edd33-5cdf-4bff-bb87-acde7de8e246" providerId="ADAL" clId="{ECC49DAD-6664-40DF-85EF-DAA54805FB6C}" dt="2023-01-13T13:56:24.817" v="2569" actId="478"/>
          <ac:spMkLst>
            <pc:docMk/>
            <pc:sldMk cId="3755920152" sldId="339"/>
            <ac:spMk id="5" creationId="{0F8E3D29-8C7D-A9F0-7095-BDA6EC999E48}"/>
          </ac:spMkLst>
        </pc:spChg>
        <pc:spChg chg="mod">
          <ac:chgData name="Tasaporn VISAWAMETEEKUL" userId="b58edd33-5cdf-4bff-bb87-acde7de8e246" providerId="ADAL" clId="{ECC49DAD-6664-40DF-85EF-DAA54805FB6C}" dt="2023-01-13T13:56:54.097" v="2594" actId="1076"/>
          <ac:spMkLst>
            <pc:docMk/>
            <pc:sldMk cId="3755920152" sldId="339"/>
            <ac:spMk id="9" creationId="{12198E78-74F8-6DB5-35ED-AE2092DAA595}"/>
          </ac:spMkLst>
        </pc:spChg>
        <pc:spChg chg="mod">
          <ac:chgData name="Tasaporn VISAWAMETEEKUL" userId="b58edd33-5cdf-4bff-bb87-acde7de8e246" providerId="ADAL" clId="{ECC49DAD-6664-40DF-85EF-DAA54805FB6C}" dt="2023-01-13T13:56:57.819" v="2595" actId="1076"/>
          <ac:spMkLst>
            <pc:docMk/>
            <pc:sldMk cId="3755920152" sldId="339"/>
            <ac:spMk id="26" creationId="{8803A6E5-FA33-65C5-050C-EC27D2C56A6D}"/>
          </ac:spMkLst>
        </pc:spChg>
        <pc:spChg chg="del">
          <ac:chgData name="Tasaporn VISAWAMETEEKUL" userId="b58edd33-5cdf-4bff-bb87-acde7de8e246" providerId="ADAL" clId="{ECC49DAD-6664-40DF-85EF-DAA54805FB6C}" dt="2023-01-13T13:56:47.159" v="2593" actId="478"/>
          <ac:spMkLst>
            <pc:docMk/>
            <pc:sldMk cId="3755920152" sldId="339"/>
            <ac:spMk id="33" creationId="{D2363C27-2BA3-0670-2FFE-ACC948AAA0C7}"/>
          </ac:spMkLst>
        </pc:spChg>
        <pc:spChg chg="del">
          <ac:chgData name="Tasaporn VISAWAMETEEKUL" userId="b58edd33-5cdf-4bff-bb87-acde7de8e246" providerId="ADAL" clId="{ECC49DAD-6664-40DF-85EF-DAA54805FB6C}" dt="2023-01-13T13:56:25.710" v="2570" actId="478"/>
          <ac:spMkLst>
            <pc:docMk/>
            <pc:sldMk cId="3755920152" sldId="339"/>
            <ac:spMk id="44" creationId="{F83341A1-059C-AED3-0153-57F7828289C9}"/>
          </ac:spMkLst>
        </pc:spChg>
        <pc:grpChg chg="del">
          <ac:chgData name="Tasaporn VISAWAMETEEKUL" userId="b58edd33-5cdf-4bff-bb87-acde7de8e246" providerId="ADAL" clId="{ECC49DAD-6664-40DF-85EF-DAA54805FB6C}" dt="2023-01-13T13:56:24.817" v="2569" actId="478"/>
          <ac:grpSpMkLst>
            <pc:docMk/>
            <pc:sldMk cId="3755920152" sldId="339"/>
            <ac:grpSpMk id="17" creationId="{5E1F192B-3C1C-8764-69CE-5DDDF90B66B0}"/>
          </ac:grpSpMkLst>
        </pc:grpChg>
        <pc:grpChg chg="del">
          <ac:chgData name="Tasaporn VISAWAMETEEKUL" userId="b58edd33-5cdf-4bff-bb87-acde7de8e246" providerId="ADAL" clId="{ECC49DAD-6664-40DF-85EF-DAA54805FB6C}" dt="2023-01-13T13:56:24.817" v="2569" actId="478"/>
          <ac:grpSpMkLst>
            <pc:docMk/>
            <pc:sldMk cId="3755920152" sldId="339"/>
            <ac:grpSpMk id="57" creationId="{68D236FC-3151-22AE-FA60-68E2C51CEBB7}"/>
          </ac:grpSpMkLst>
        </pc:grpChg>
        <pc:grpChg chg="del">
          <ac:chgData name="Tasaporn VISAWAMETEEKUL" userId="b58edd33-5cdf-4bff-bb87-acde7de8e246" providerId="ADAL" clId="{ECC49DAD-6664-40DF-85EF-DAA54805FB6C}" dt="2023-01-13T13:56:24.817" v="2569" actId="478"/>
          <ac:grpSpMkLst>
            <pc:docMk/>
            <pc:sldMk cId="3755920152" sldId="339"/>
            <ac:grpSpMk id="60" creationId="{E5DE5ECE-D513-4E12-0CF3-8392D16829E3}"/>
          </ac:grpSpMkLst>
        </pc:grpChg>
        <pc:grpChg chg="del">
          <ac:chgData name="Tasaporn VISAWAMETEEKUL" userId="b58edd33-5cdf-4bff-bb87-acde7de8e246" providerId="ADAL" clId="{ECC49DAD-6664-40DF-85EF-DAA54805FB6C}" dt="2023-01-13T13:56:24.817" v="2569" actId="478"/>
          <ac:grpSpMkLst>
            <pc:docMk/>
            <pc:sldMk cId="3755920152" sldId="339"/>
            <ac:grpSpMk id="63" creationId="{F4B5186A-2D33-DF1E-D11D-14ED40B1E997}"/>
          </ac:grpSpMkLst>
        </pc:grpChg>
        <pc:grpChg chg="del">
          <ac:chgData name="Tasaporn VISAWAMETEEKUL" userId="b58edd33-5cdf-4bff-bb87-acde7de8e246" providerId="ADAL" clId="{ECC49DAD-6664-40DF-85EF-DAA54805FB6C}" dt="2023-01-13T13:56:24.817" v="2569" actId="478"/>
          <ac:grpSpMkLst>
            <pc:docMk/>
            <pc:sldMk cId="3755920152" sldId="339"/>
            <ac:grpSpMk id="75" creationId="{6C8F96AD-1357-A2C9-BF19-B33BD6C0EB70}"/>
          </ac:grpSpMkLst>
        </pc:grpChg>
        <pc:picChg chg="del">
          <ac:chgData name="Tasaporn VISAWAMETEEKUL" userId="b58edd33-5cdf-4bff-bb87-acde7de8e246" providerId="ADAL" clId="{ECC49DAD-6664-40DF-85EF-DAA54805FB6C}" dt="2023-01-13T13:56:24.817" v="2569" actId="478"/>
          <ac:picMkLst>
            <pc:docMk/>
            <pc:sldMk cId="3755920152" sldId="339"/>
            <ac:picMk id="8" creationId="{5B2BA685-BC5E-3A66-D867-40D110B7D860}"/>
          </ac:picMkLst>
        </pc:picChg>
        <pc:picChg chg="del">
          <ac:chgData name="Tasaporn VISAWAMETEEKUL" userId="b58edd33-5cdf-4bff-bb87-acde7de8e246" providerId="ADAL" clId="{ECC49DAD-6664-40DF-85EF-DAA54805FB6C}" dt="2023-01-13T13:56:24.817" v="2569" actId="478"/>
          <ac:picMkLst>
            <pc:docMk/>
            <pc:sldMk cId="3755920152" sldId="339"/>
            <ac:picMk id="10" creationId="{55B9821E-99B3-60DB-BC79-79115A04EACB}"/>
          </ac:picMkLst>
        </pc:picChg>
        <pc:picChg chg="mod">
          <ac:chgData name="Tasaporn VISAWAMETEEKUL" userId="b58edd33-5cdf-4bff-bb87-acde7de8e246" providerId="ADAL" clId="{ECC49DAD-6664-40DF-85EF-DAA54805FB6C}" dt="2023-01-13T13:56:57.819" v="2595" actId="1076"/>
          <ac:picMkLst>
            <pc:docMk/>
            <pc:sldMk cId="3755920152" sldId="339"/>
            <ac:picMk id="25" creationId="{2DB37E73-2CB5-A011-8F03-58817F4D0171}"/>
          </ac:picMkLst>
        </pc:picChg>
      </pc:sldChg>
      <pc:sldChg chg="modSp del mod">
        <pc:chgData name="Tasaporn VISAWAMETEEKUL" userId="b58edd33-5cdf-4bff-bb87-acde7de8e246" providerId="ADAL" clId="{ECC49DAD-6664-40DF-85EF-DAA54805FB6C}" dt="2023-01-18T06:10:46.624" v="3191" actId="47"/>
        <pc:sldMkLst>
          <pc:docMk/>
          <pc:sldMk cId="967061197" sldId="340"/>
        </pc:sldMkLst>
        <pc:spChg chg="mod">
          <ac:chgData name="Tasaporn VISAWAMETEEKUL" userId="b58edd33-5cdf-4bff-bb87-acde7de8e246" providerId="ADAL" clId="{ECC49DAD-6664-40DF-85EF-DAA54805FB6C}" dt="2023-01-13T13:44:43.612" v="2346" actId="13926"/>
          <ac:spMkLst>
            <pc:docMk/>
            <pc:sldMk cId="967061197" sldId="340"/>
            <ac:spMk id="3" creationId="{61F88988-DFBB-274D-6DD3-6B4F4BFBA91C}"/>
          </ac:spMkLst>
        </pc:spChg>
      </pc:sldChg>
      <pc:sldChg chg="del">
        <pc:chgData name="Tasaporn VISAWAMETEEKUL" userId="b58edd33-5cdf-4bff-bb87-acde7de8e246" providerId="ADAL" clId="{ECC49DAD-6664-40DF-85EF-DAA54805FB6C}" dt="2023-01-13T13:50:22.766" v="2521" actId="47"/>
        <pc:sldMkLst>
          <pc:docMk/>
          <pc:sldMk cId="1728205110" sldId="341"/>
        </pc:sldMkLst>
      </pc:sldChg>
      <pc:sldChg chg="del">
        <pc:chgData name="Tasaporn VISAWAMETEEKUL" userId="b58edd33-5cdf-4bff-bb87-acde7de8e246" providerId="ADAL" clId="{ECC49DAD-6664-40DF-85EF-DAA54805FB6C}" dt="2023-01-12T07:45:58.894" v="989" actId="47"/>
        <pc:sldMkLst>
          <pc:docMk/>
          <pc:sldMk cId="146739908" sldId="342"/>
        </pc:sldMkLst>
      </pc:sldChg>
      <pc:sldChg chg="addSp delSp modSp mod">
        <pc:chgData name="Tasaporn VISAWAMETEEKUL" userId="b58edd33-5cdf-4bff-bb87-acde7de8e246" providerId="ADAL" clId="{ECC49DAD-6664-40DF-85EF-DAA54805FB6C}" dt="2023-02-26T07:00:42.976" v="3389" actId="21"/>
        <pc:sldMkLst>
          <pc:docMk/>
          <pc:sldMk cId="4292385151" sldId="344"/>
        </pc:sldMkLst>
        <pc:spChg chg="mod">
          <ac:chgData name="Tasaporn VISAWAMETEEKUL" userId="b58edd33-5cdf-4bff-bb87-acde7de8e246" providerId="ADAL" clId="{ECC49DAD-6664-40DF-85EF-DAA54805FB6C}" dt="2023-01-18T06:14:36.985" v="3196" actId="404"/>
          <ac:spMkLst>
            <pc:docMk/>
            <pc:sldMk cId="4292385151" sldId="344"/>
            <ac:spMk id="3" creationId="{104C9193-ED31-49C5-547D-3C7CCD03AC42}"/>
          </ac:spMkLst>
        </pc:spChg>
        <pc:spChg chg="del">
          <ac:chgData name="Tasaporn VISAWAMETEEKUL" userId="b58edd33-5cdf-4bff-bb87-acde7de8e246" providerId="ADAL" clId="{ECC49DAD-6664-40DF-85EF-DAA54805FB6C}" dt="2023-01-12T07:48:07.516" v="1001" actId="478"/>
          <ac:spMkLst>
            <pc:docMk/>
            <pc:sldMk cId="4292385151" sldId="344"/>
            <ac:spMk id="5" creationId="{0F8E3D29-8C7D-A9F0-7095-BDA6EC999E48}"/>
          </ac:spMkLst>
        </pc:spChg>
        <pc:spChg chg="del">
          <ac:chgData name="Tasaporn VISAWAMETEEKUL" userId="b58edd33-5cdf-4bff-bb87-acde7de8e246" providerId="ADAL" clId="{ECC49DAD-6664-40DF-85EF-DAA54805FB6C}" dt="2023-01-12T07:48:08.899" v="1002" actId="478"/>
          <ac:spMkLst>
            <pc:docMk/>
            <pc:sldMk cId="4292385151" sldId="344"/>
            <ac:spMk id="44" creationId="{F83341A1-059C-AED3-0153-57F7828289C9}"/>
          </ac:spMkLst>
        </pc:spChg>
        <pc:grpChg chg="del">
          <ac:chgData name="Tasaporn VISAWAMETEEKUL" userId="b58edd33-5cdf-4bff-bb87-acde7de8e246" providerId="ADAL" clId="{ECC49DAD-6664-40DF-85EF-DAA54805FB6C}" dt="2023-01-12T07:48:07.516" v="1001" actId="478"/>
          <ac:grpSpMkLst>
            <pc:docMk/>
            <pc:sldMk cId="4292385151" sldId="344"/>
            <ac:grpSpMk id="3" creationId="{A1042ECE-8CA1-07ED-3797-1998E468D87E}"/>
          </ac:grpSpMkLst>
        </pc:grpChg>
        <pc:grpChg chg="del">
          <ac:chgData name="Tasaporn VISAWAMETEEKUL" userId="b58edd33-5cdf-4bff-bb87-acde7de8e246" providerId="ADAL" clId="{ECC49DAD-6664-40DF-85EF-DAA54805FB6C}" dt="2023-01-12T07:48:07.516" v="1001" actId="478"/>
          <ac:grpSpMkLst>
            <pc:docMk/>
            <pc:sldMk cId="4292385151" sldId="344"/>
            <ac:grpSpMk id="6" creationId="{D75D68AC-2220-182C-4A4D-7148A76F59A5}"/>
          </ac:grpSpMkLst>
        </pc:grpChg>
        <pc:grpChg chg="del">
          <ac:chgData name="Tasaporn VISAWAMETEEKUL" userId="b58edd33-5cdf-4bff-bb87-acde7de8e246" providerId="ADAL" clId="{ECC49DAD-6664-40DF-85EF-DAA54805FB6C}" dt="2023-01-12T07:48:07.516" v="1001" actId="478"/>
          <ac:grpSpMkLst>
            <pc:docMk/>
            <pc:sldMk cId="4292385151" sldId="344"/>
            <ac:grpSpMk id="25" creationId="{1C78E76A-EE8F-12BB-C746-EDA8D06FCA32}"/>
          </ac:grpSpMkLst>
        </pc:grpChg>
        <pc:grpChg chg="del">
          <ac:chgData name="Tasaporn VISAWAMETEEKUL" userId="b58edd33-5cdf-4bff-bb87-acde7de8e246" providerId="ADAL" clId="{ECC49DAD-6664-40DF-85EF-DAA54805FB6C}" dt="2023-01-12T07:48:07.516" v="1001" actId="478"/>
          <ac:grpSpMkLst>
            <pc:docMk/>
            <pc:sldMk cId="4292385151" sldId="344"/>
            <ac:grpSpMk id="30" creationId="{CC3F1496-CB0D-1C1C-C97A-FD6A92AB8C1D}"/>
          </ac:grpSpMkLst>
        </pc:grpChg>
        <pc:grpChg chg="del">
          <ac:chgData name="Tasaporn VISAWAMETEEKUL" userId="b58edd33-5cdf-4bff-bb87-acde7de8e246" providerId="ADAL" clId="{ECC49DAD-6664-40DF-85EF-DAA54805FB6C}" dt="2023-01-12T07:48:07.516" v="1001" actId="478"/>
          <ac:grpSpMkLst>
            <pc:docMk/>
            <pc:sldMk cId="4292385151" sldId="344"/>
            <ac:grpSpMk id="50" creationId="{FB4DFF12-0FD0-3ECE-CC87-DDA9CD77FA16}"/>
          </ac:grpSpMkLst>
        </pc:grpChg>
        <pc:picChg chg="mod">
          <ac:chgData name="Tasaporn VISAWAMETEEKUL" userId="b58edd33-5cdf-4bff-bb87-acde7de8e246" providerId="ADAL" clId="{ECC49DAD-6664-40DF-85EF-DAA54805FB6C}" dt="2023-01-18T06:13:47.836" v="3192" actId="1076"/>
          <ac:picMkLst>
            <pc:docMk/>
            <pc:sldMk cId="4292385151" sldId="344"/>
            <ac:picMk id="4" creationId="{6A53C899-B792-4C14-21C9-3643D12EC8C8}"/>
          </ac:picMkLst>
        </pc:picChg>
        <pc:picChg chg="add del">
          <ac:chgData name="Tasaporn VISAWAMETEEKUL" userId="b58edd33-5cdf-4bff-bb87-acde7de8e246" providerId="ADAL" clId="{ECC49DAD-6664-40DF-85EF-DAA54805FB6C}" dt="2023-02-26T05:50:46.044" v="3387" actId="478"/>
          <ac:picMkLst>
            <pc:docMk/>
            <pc:sldMk cId="4292385151" sldId="344"/>
            <ac:picMk id="5" creationId="{0AEA7290-1310-1A0D-BA22-7C8F4510C2A9}"/>
          </ac:picMkLst>
        </pc:picChg>
        <pc:picChg chg="del">
          <ac:chgData name="Tasaporn VISAWAMETEEKUL" userId="b58edd33-5cdf-4bff-bb87-acde7de8e246" providerId="ADAL" clId="{ECC49DAD-6664-40DF-85EF-DAA54805FB6C}" dt="2023-01-12T07:48:07.516" v="1001" actId="478"/>
          <ac:picMkLst>
            <pc:docMk/>
            <pc:sldMk cId="4292385151" sldId="344"/>
            <ac:picMk id="8" creationId="{5B2BA685-BC5E-3A66-D867-40D110B7D860}"/>
          </ac:picMkLst>
        </pc:picChg>
        <pc:picChg chg="del">
          <ac:chgData name="Tasaporn VISAWAMETEEKUL" userId="b58edd33-5cdf-4bff-bb87-acde7de8e246" providerId="ADAL" clId="{ECC49DAD-6664-40DF-85EF-DAA54805FB6C}" dt="2023-01-12T07:48:07.516" v="1001" actId="478"/>
          <ac:picMkLst>
            <pc:docMk/>
            <pc:sldMk cId="4292385151" sldId="344"/>
            <ac:picMk id="10" creationId="{55B9821E-99B3-60DB-BC79-79115A04EACB}"/>
          </ac:picMkLst>
        </pc:picChg>
        <pc:picChg chg="add del">
          <ac:chgData name="Tasaporn VISAWAMETEEKUL" userId="b58edd33-5cdf-4bff-bb87-acde7de8e246" providerId="ADAL" clId="{ECC49DAD-6664-40DF-85EF-DAA54805FB6C}" dt="2023-02-26T07:00:42.976" v="3389" actId="21"/>
          <ac:picMkLst>
            <pc:docMk/>
            <pc:sldMk cId="4292385151" sldId="344"/>
            <ac:picMk id="1026" creationId="{87D0F4C4-B354-5086-5F46-367D7179D29B}"/>
          </ac:picMkLst>
        </pc:picChg>
      </pc:sldChg>
      <pc:sldChg chg="delSp modSp mod">
        <pc:chgData name="Tasaporn VISAWAMETEEKUL" userId="b58edd33-5cdf-4bff-bb87-acde7de8e246" providerId="ADAL" clId="{ECC49DAD-6664-40DF-85EF-DAA54805FB6C}" dt="2023-01-12T10:06:53.567" v="1634" actId="20577"/>
        <pc:sldMkLst>
          <pc:docMk/>
          <pc:sldMk cId="548928401" sldId="345"/>
        </pc:sldMkLst>
        <pc:spChg chg="mod">
          <ac:chgData name="Tasaporn VISAWAMETEEKUL" userId="b58edd33-5cdf-4bff-bb87-acde7de8e246" providerId="ADAL" clId="{ECC49DAD-6664-40DF-85EF-DAA54805FB6C}" dt="2023-01-12T10:06:53.567" v="1634" actId="20577"/>
          <ac:spMkLst>
            <pc:docMk/>
            <pc:sldMk cId="548928401" sldId="345"/>
            <ac:spMk id="5" creationId="{1E7862E2-C6AD-4D02-A10F-55D28C93D73A}"/>
          </ac:spMkLst>
        </pc:spChg>
        <pc:spChg chg="del">
          <ac:chgData name="Tasaporn VISAWAMETEEKUL" userId="b58edd33-5cdf-4bff-bb87-acde7de8e246" providerId="ADAL" clId="{ECC49DAD-6664-40DF-85EF-DAA54805FB6C}" dt="2023-01-12T07:48:31.372" v="1012" actId="478"/>
          <ac:spMkLst>
            <pc:docMk/>
            <pc:sldMk cId="548928401" sldId="345"/>
            <ac:spMk id="6" creationId="{BDC8129F-74FE-14F0-D6A0-331A8B0755C6}"/>
          </ac:spMkLst>
        </pc:spChg>
        <pc:spChg chg="del">
          <ac:chgData name="Tasaporn VISAWAMETEEKUL" userId="b58edd33-5cdf-4bff-bb87-acde7de8e246" providerId="ADAL" clId="{ECC49DAD-6664-40DF-85EF-DAA54805FB6C}" dt="2023-01-12T07:48:30.529" v="1011" actId="478"/>
          <ac:spMkLst>
            <pc:docMk/>
            <pc:sldMk cId="548928401" sldId="345"/>
            <ac:spMk id="7" creationId="{4414DB32-C191-5FA6-B342-98B7178D28AB}"/>
          </ac:spMkLst>
        </pc:spChg>
        <pc:grpChg chg="del">
          <ac:chgData name="Tasaporn VISAWAMETEEKUL" userId="b58edd33-5cdf-4bff-bb87-acde7de8e246" providerId="ADAL" clId="{ECC49DAD-6664-40DF-85EF-DAA54805FB6C}" dt="2023-01-12T07:48:30.529" v="1011" actId="478"/>
          <ac:grpSpMkLst>
            <pc:docMk/>
            <pc:sldMk cId="548928401" sldId="345"/>
            <ac:grpSpMk id="13" creationId="{F16452DB-F05E-C280-764D-93CEB4E1CF7F}"/>
          </ac:grpSpMkLst>
        </pc:grpChg>
        <pc:grpChg chg="del">
          <ac:chgData name="Tasaporn VISAWAMETEEKUL" userId="b58edd33-5cdf-4bff-bb87-acde7de8e246" providerId="ADAL" clId="{ECC49DAD-6664-40DF-85EF-DAA54805FB6C}" dt="2023-01-12T07:48:30.529" v="1011" actId="478"/>
          <ac:grpSpMkLst>
            <pc:docMk/>
            <pc:sldMk cId="548928401" sldId="345"/>
            <ac:grpSpMk id="16" creationId="{99F839D1-2D75-781E-52A7-00A46A978D07}"/>
          </ac:grpSpMkLst>
        </pc:grpChg>
        <pc:grpChg chg="del">
          <ac:chgData name="Tasaporn VISAWAMETEEKUL" userId="b58edd33-5cdf-4bff-bb87-acde7de8e246" providerId="ADAL" clId="{ECC49DAD-6664-40DF-85EF-DAA54805FB6C}" dt="2023-01-12T07:48:30.529" v="1011" actId="478"/>
          <ac:grpSpMkLst>
            <pc:docMk/>
            <pc:sldMk cId="548928401" sldId="345"/>
            <ac:grpSpMk id="19" creationId="{0FD88BC8-1A13-846E-9EA4-3E76130FE7C9}"/>
          </ac:grpSpMkLst>
        </pc:grpChg>
        <pc:grpChg chg="del">
          <ac:chgData name="Tasaporn VISAWAMETEEKUL" userId="b58edd33-5cdf-4bff-bb87-acde7de8e246" providerId="ADAL" clId="{ECC49DAD-6664-40DF-85EF-DAA54805FB6C}" dt="2023-01-12T07:48:30.529" v="1011" actId="478"/>
          <ac:grpSpMkLst>
            <pc:docMk/>
            <pc:sldMk cId="548928401" sldId="345"/>
            <ac:grpSpMk id="22" creationId="{655EB980-2D22-15D5-AE10-2EAE8E4CAFEA}"/>
          </ac:grpSpMkLst>
        </pc:grpChg>
        <pc:grpChg chg="del">
          <ac:chgData name="Tasaporn VISAWAMETEEKUL" userId="b58edd33-5cdf-4bff-bb87-acde7de8e246" providerId="ADAL" clId="{ECC49DAD-6664-40DF-85EF-DAA54805FB6C}" dt="2023-01-12T07:48:30.529" v="1011" actId="478"/>
          <ac:grpSpMkLst>
            <pc:docMk/>
            <pc:sldMk cId="548928401" sldId="345"/>
            <ac:grpSpMk id="38" creationId="{492C2D19-0361-2BE5-8641-70071D73DE4C}"/>
          </ac:grpSpMkLst>
        </pc:grpChg>
        <pc:picChg chg="del">
          <ac:chgData name="Tasaporn VISAWAMETEEKUL" userId="b58edd33-5cdf-4bff-bb87-acde7de8e246" providerId="ADAL" clId="{ECC49DAD-6664-40DF-85EF-DAA54805FB6C}" dt="2023-01-12T07:48:30.529" v="1011" actId="478"/>
          <ac:picMkLst>
            <pc:docMk/>
            <pc:sldMk cId="548928401" sldId="345"/>
            <ac:picMk id="8" creationId="{3C4E34EE-BD06-9540-BF01-2C4A815A976D}"/>
          </ac:picMkLst>
        </pc:picChg>
        <pc:picChg chg="del">
          <ac:chgData name="Tasaporn VISAWAMETEEKUL" userId="b58edd33-5cdf-4bff-bb87-acde7de8e246" providerId="ADAL" clId="{ECC49DAD-6664-40DF-85EF-DAA54805FB6C}" dt="2023-01-12T07:48:30.529" v="1011" actId="478"/>
          <ac:picMkLst>
            <pc:docMk/>
            <pc:sldMk cId="548928401" sldId="345"/>
            <ac:picMk id="9" creationId="{877E6EC3-5E3B-4317-99ED-55938B113774}"/>
          </ac:picMkLst>
        </pc:picChg>
      </pc:sldChg>
      <pc:sldChg chg="addSp delSp modSp new del mod ord">
        <pc:chgData name="Tasaporn VISAWAMETEEKUL" userId="b58edd33-5cdf-4bff-bb87-acde7de8e246" providerId="ADAL" clId="{ECC49DAD-6664-40DF-85EF-DAA54805FB6C}" dt="2023-01-13T13:41:58.888" v="2328" actId="47"/>
        <pc:sldMkLst>
          <pc:docMk/>
          <pc:sldMk cId="673031598" sldId="346"/>
        </pc:sldMkLst>
        <pc:spChg chg="add del mod">
          <ac:chgData name="Tasaporn VISAWAMETEEKUL" userId="b58edd33-5cdf-4bff-bb87-acde7de8e246" providerId="ADAL" clId="{ECC49DAD-6664-40DF-85EF-DAA54805FB6C}" dt="2023-01-12T07:15:42.880" v="681"/>
          <ac:spMkLst>
            <pc:docMk/>
            <pc:sldMk cId="673031598" sldId="346"/>
            <ac:spMk id="2" creationId="{61040666-34B4-6A96-6B7A-B17F161A0D1A}"/>
          </ac:spMkLst>
        </pc:spChg>
        <pc:spChg chg="del">
          <ac:chgData name="Tasaporn VISAWAMETEEKUL" userId="b58edd33-5cdf-4bff-bb87-acde7de8e246" providerId="ADAL" clId="{ECC49DAD-6664-40DF-85EF-DAA54805FB6C}" dt="2023-01-09T15:36:14.190" v="40" actId="478"/>
          <ac:spMkLst>
            <pc:docMk/>
            <pc:sldMk cId="673031598" sldId="346"/>
            <ac:spMk id="2" creationId="{6455C22E-0839-89C2-9A26-FA528621FD3C}"/>
          </ac:spMkLst>
        </pc:spChg>
        <pc:spChg chg="mod ord">
          <ac:chgData name="Tasaporn VISAWAMETEEKUL" userId="b58edd33-5cdf-4bff-bb87-acde7de8e246" providerId="ADAL" clId="{ECC49DAD-6664-40DF-85EF-DAA54805FB6C}" dt="2023-01-09T15:58:56.059" v="453" actId="20577"/>
          <ac:spMkLst>
            <pc:docMk/>
            <pc:sldMk cId="673031598" sldId="346"/>
            <ac:spMk id="3" creationId="{AA122479-5886-7559-D145-54DAC37570B3}"/>
          </ac:spMkLst>
        </pc:spChg>
        <pc:spChg chg="add del">
          <ac:chgData name="Tasaporn VISAWAMETEEKUL" userId="b58edd33-5cdf-4bff-bb87-acde7de8e246" providerId="ADAL" clId="{ECC49DAD-6664-40DF-85EF-DAA54805FB6C}" dt="2023-01-09T15:34:08.786" v="2" actId="22"/>
          <ac:spMkLst>
            <pc:docMk/>
            <pc:sldMk cId="673031598" sldId="346"/>
            <ac:spMk id="6" creationId="{DEB18B8D-E950-AD99-2FAF-FE87544907B9}"/>
          </ac:spMkLst>
        </pc:spChg>
        <pc:spChg chg="add del mod">
          <ac:chgData name="Tasaporn VISAWAMETEEKUL" userId="b58edd33-5cdf-4bff-bb87-acde7de8e246" providerId="ADAL" clId="{ECC49DAD-6664-40DF-85EF-DAA54805FB6C}" dt="2023-01-09T15:47:04.621" v="377"/>
          <ac:spMkLst>
            <pc:docMk/>
            <pc:sldMk cId="673031598" sldId="346"/>
            <ac:spMk id="8" creationId="{840F70DC-EE24-2A63-B34A-F03145CBE1F8}"/>
          </ac:spMkLst>
        </pc:spChg>
        <pc:spChg chg="add del mod">
          <ac:chgData name="Tasaporn VISAWAMETEEKUL" userId="b58edd33-5cdf-4bff-bb87-acde7de8e246" providerId="ADAL" clId="{ECC49DAD-6664-40DF-85EF-DAA54805FB6C}" dt="2023-01-09T15:59:54.637" v="455" actId="478"/>
          <ac:spMkLst>
            <pc:docMk/>
            <pc:sldMk cId="673031598" sldId="346"/>
            <ac:spMk id="9" creationId="{C8ED6F4E-BEA5-F52C-6535-90821F169294}"/>
          </ac:spMkLst>
        </pc:spChg>
        <pc:spChg chg="add del mod">
          <ac:chgData name="Tasaporn VISAWAMETEEKUL" userId="b58edd33-5cdf-4bff-bb87-acde7de8e246" providerId="ADAL" clId="{ECC49DAD-6664-40DF-85EF-DAA54805FB6C}" dt="2023-01-09T16:00:16.405" v="458" actId="478"/>
          <ac:spMkLst>
            <pc:docMk/>
            <pc:sldMk cId="673031598" sldId="346"/>
            <ac:spMk id="10" creationId="{669428F8-A7C5-AC90-F8E4-ED268C8263F6}"/>
          </ac:spMkLst>
        </pc:spChg>
        <pc:spChg chg="add del mod">
          <ac:chgData name="Tasaporn VISAWAMETEEKUL" userId="b58edd33-5cdf-4bff-bb87-acde7de8e246" providerId="ADAL" clId="{ECC49DAD-6664-40DF-85EF-DAA54805FB6C}" dt="2023-01-09T15:59:56.789" v="456" actId="478"/>
          <ac:spMkLst>
            <pc:docMk/>
            <pc:sldMk cId="673031598" sldId="346"/>
            <ac:spMk id="11" creationId="{F9853C99-E70B-5B01-4361-A28C392FACD0}"/>
          </ac:spMkLst>
        </pc:spChg>
        <pc:spChg chg="add del mod">
          <ac:chgData name="Tasaporn VISAWAMETEEKUL" userId="b58edd33-5cdf-4bff-bb87-acde7de8e246" providerId="ADAL" clId="{ECC49DAD-6664-40DF-85EF-DAA54805FB6C}" dt="2023-01-09T16:00:03.638" v="457" actId="478"/>
          <ac:spMkLst>
            <pc:docMk/>
            <pc:sldMk cId="673031598" sldId="346"/>
            <ac:spMk id="12" creationId="{D21B80EC-B39C-DC18-0341-76D38BDA97E8}"/>
          </ac:spMkLst>
        </pc:spChg>
        <pc:graphicFrameChg chg="add mod">
          <ac:chgData name="Tasaporn VISAWAMETEEKUL" userId="b58edd33-5cdf-4bff-bb87-acde7de8e246" providerId="ADAL" clId="{ECC49DAD-6664-40DF-85EF-DAA54805FB6C}" dt="2023-01-09T16:01:23.805" v="461" actId="1076"/>
          <ac:graphicFrameMkLst>
            <pc:docMk/>
            <pc:sldMk cId="673031598" sldId="346"/>
            <ac:graphicFrameMk id="13" creationId="{AF966933-071A-92D2-840C-FBED701FEE53}"/>
          </ac:graphicFrameMkLst>
        </pc:graphicFrameChg>
        <pc:graphicFrameChg chg="add mod">
          <ac:chgData name="Tasaporn VISAWAMETEEKUL" userId="b58edd33-5cdf-4bff-bb87-acde7de8e246" providerId="ADAL" clId="{ECC49DAD-6664-40DF-85EF-DAA54805FB6C}" dt="2023-01-09T16:02:09.802" v="467" actId="1076"/>
          <ac:graphicFrameMkLst>
            <pc:docMk/>
            <pc:sldMk cId="673031598" sldId="346"/>
            <ac:graphicFrameMk id="15" creationId="{E134FCBD-F08F-5790-5881-1FBC2F13B72E}"/>
          </ac:graphicFrameMkLst>
        </pc:graphicFrameChg>
        <pc:picChg chg="add mod">
          <ac:chgData name="Tasaporn VISAWAMETEEKUL" userId="b58edd33-5cdf-4bff-bb87-acde7de8e246" providerId="ADAL" clId="{ECC49DAD-6664-40DF-85EF-DAA54805FB6C}" dt="2023-01-09T16:01:36.386" v="465" actId="1076"/>
          <ac:picMkLst>
            <pc:docMk/>
            <pc:sldMk cId="673031598" sldId="346"/>
            <ac:picMk id="14" creationId="{01EE9961-7445-4DA0-E926-331A42020CD0}"/>
          </ac:picMkLst>
        </pc:picChg>
        <pc:picChg chg="add mod">
          <ac:chgData name="Tasaporn VISAWAMETEEKUL" userId="b58edd33-5cdf-4bff-bb87-acde7de8e246" providerId="ADAL" clId="{ECC49DAD-6664-40DF-85EF-DAA54805FB6C}" dt="2023-01-09T16:02:19.148" v="469" actId="1076"/>
          <ac:picMkLst>
            <pc:docMk/>
            <pc:sldMk cId="673031598" sldId="346"/>
            <ac:picMk id="16" creationId="{84453423-54C8-4A46-9DD1-09CC1EB853AB}"/>
          </ac:picMkLst>
        </pc:picChg>
      </pc:sldChg>
      <pc:sldChg chg="add">
        <pc:chgData name="Tasaporn VISAWAMETEEKUL" userId="b58edd33-5cdf-4bff-bb87-acde7de8e246" providerId="ADAL" clId="{ECC49DAD-6664-40DF-85EF-DAA54805FB6C}" dt="2023-01-12T07:48:19.923" v="1006"/>
        <pc:sldMkLst>
          <pc:docMk/>
          <pc:sldMk cId="1992771532" sldId="347"/>
        </pc:sldMkLst>
      </pc:sldChg>
      <pc:sldChg chg="addSp delSp modSp add del mod modNotesTx">
        <pc:chgData name="Tasaporn VISAWAMETEEKUL" userId="b58edd33-5cdf-4bff-bb87-acde7de8e246" providerId="ADAL" clId="{ECC49DAD-6664-40DF-85EF-DAA54805FB6C}" dt="2023-01-12T07:47:53.657" v="1000" actId="2696"/>
        <pc:sldMkLst>
          <pc:docMk/>
          <pc:sldMk cId="3828163602" sldId="347"/>
        </pc:sldMkLst>
        <pc:spChg chg="add del">
          <ac:chgData name="Tasaporn VISAWAMETEEKUL" userId="b58edd33-5cdf-4bff-bb87-acde7de8e246" providerId="ADAL" clId="{ECC49DAD-6664-40DF-85EF-DAA54805FB6C}" dt="2023-01-09T16:03:39.802" v="481" actId="11529"/>
          <ac:spMkLst>
            <pc:docMk/>
            <pc:sldMk cId="3828163602" sldId="347"/>
            <ac:spMk id="2" creationId="{1E7D1E9F-CE1F-970B-8FDA-C568BB0BCFEA}"/>
          </ac:spMkLst>
        </pc:spChg>
        <pc:spChg chg="mod ord">
          <ac:chgData name="Tasaporn VISAWAMETEEKUL" userId="b58edd33-5cdf-4bff-bb87-acde7de8e246" providerId="ADAL" clId="{ECC49DAD-6664-40DF-85EF-DAA54805FB6C}" dt="2023-01-12T07:24:13.166" v="769" actId="1076"/>
          <ac:spMkLst>
            <pc:docMk/>
            <pc:sldMk cId="3828163602" sldId="347"/>
            <ac:spMk id="3" creationId="{AA122479-5886-7559-D145-54DAC37570B3}"/>
          </ac:spMkLst>
        </pc:spChg>
        <pc:spChg chg="add mod">
          <ac:chgData name="Tasaporn VISAWAMETEEKUL" userId="b58edd33-5cdf-4bff-bb87-acde7de8e246" providerId="ADAL" clId="{ECC49DAD-6664-40DF-85EF-DAA54805FB6C}" dt="2023-01-09T16:05:13.824" v="505" actId="164"/>
          <ac:spMkLst>
            <pc:docMk/>
            <pc:sldMk cId="3828163602" sldId="347"/>
            <ac:spMk id="5" creationId="{49C57E70-24CF-D3E8-DC36-9424D18FB730}"/>
          </ac:spMkLst>
        </pc:spChg>
        <pc:spChg chg="add del mod">
          <ac:chgData name="Tasaporn VISAWAMETEEKUL" userId="b58edd33-5cdf-4bff-bb87-acde7de8e246" providerId="ADAL" clId="{ECC49DAD-6664-40DF-85EF-DAA54805FB6C}" dt="2023-01-09T16:04:05.968" v="488" actId="478"/>
          <ac:spMkLst>
            <pc:docMk/>
            <pc:sldMk cId="3828163602" sldId="347"/>
            <ac:spMk id="6" creationId="{123FE279-9BE7-DCF5-4D7E-82CA9E491888}"/>
          </ac:spMkLst>
        </pc:spChg>
        <pc:spChg chg="add del mod">
          <ac:chgData name="Tasaporn VISAWAMETEEKUL" userId="b58edd33-5cdf-4bff-bb87-acde7de8e246" providerId="ADAL" clId="{ECC49DAD-6664-40DF-85EF-DAA54805FB6C}" dt="2023-01-12T05:37:10.635" v="518" actId="478"/>
          <ac:spMkLst>
            <pc:docMk/>
            <pc:sldMk cId="3828163602" sldId="347"/>
            <ac:spMk id="6" creationId="{A1042270-5D86-4744-5B76-77C5121450A3}"/>
          </ac:spMkLst>
        </pc:spChg>
        <pc:spChg chg="add mod">
          <ac:chgData name="Tasaporn VISAWAMETEEKUL" userId="b58edd33-5cdf-4bff-bb87-acde7de8e246" providerId="ADAL" clId="{ECC49DAD-6664-40DF-85EF-DAA54805FB6C}" dt="2023-01-09T16:05:13.824" v="505" actId="164"/>
          <ac:spMkLst>
            <pc:docMk/>
            <pc:sldMk cId="3828163602" sldId="347"/>
            <ac:spMk id="7" creationId="{B147B1BF-E22C-5F06-6B77-3361BB30E089}"/>
          </ac:spMkLst>
        </pc:spChg>
        <pc:spChg chg="add mod">
          <ac:chgData name="Tasaporn VISAWAMETEEKUL" userId="b58edd33-5cdf-4bff-bb87-acde7de8e246" providerId="ADAL" clId="{ECC49DAD-6664-40DF-85EF-DAA54805FB6C}" dt="2023-01-09T16:05:20.121" v="506" actId="164"/>
          <ac:spMkLst>
            <pc:docMk/>
            <pc:sldMk cId="3828163602" sldId="347"/>
            <ac:spMk id="8" creationId="{64BBCC9D-0BF3-A376-9DF0-C8F7599B0D8E}"/>
          </ac:spMkLst>
        </pc:spChg>
        <pc:spChg chg="mod">
          <ac:chgData name="Tasaporn VISAWAMETEEKUL" userId="b58edd33-5cdf-4bff-bb87-acde7de8e246" providerId="ADAL" clId="{ECC49DAD-6664-40DF-85EF-DAA54805FB6C}" dt="2023-01-12T07:24:13.166" v="769" actId="1076"/>
          <ac:spMkLst>
            <pc:docMk/>
            <pc:sldMk cId="3828163602" sldId="347"/>
            <ac:spMk id="9" creationId="{C8ED6F4E-BEA5-F52C-6535-90821F169294}"/>
          </ac:spMkLst>
        </pc:spChg>
        <pc:spChg chg="mod">
          <ac:chgData name="Tasaporn VISAWAMETEEKUL" userId="b58edd33-5cdf-4bff-bb87-acde7de8e246" providerId="ADAL" clId="{ECC49DAD-6664-40DF-85EF-DAA54805FB6C}" dt="2023-01-12T07:24:13.166" v="769" actId="1076"/>
          <ac:spMkLst>
            <pc:docMk/>
            <pc:sldMk cId="3828163602" sldId="347"/>
            <ac:spMk id="10" creationId="{669428F8-A7C5-AC90-F8E4-ED268C8263F6}"/>
          </ac:spMkLst>
        </pc:spChg>
        <pc:spChg chg="mod">
          <ac:chgData name="Tasaporn VISAWAMETEEKUL" userId="b58edd33-5cdf-4bff-bb87-acde7de8e246" providerId="ADAL" clId="{ECC49DAD-6664-40DF-85EF-DAA54805FB6C}" dt="2023-01-12T07:24:13.166" v="769" actId="1076"/>
          <ac:spMkLst>
            <pc:docMk/>
            <pc:sldMk cId="3828163602" sldId="347"/>
            <ac:spMk id="11" creationId="{F9853C99-E70B-5B01-4361-A28C392FACD0}"/>
          </ac:spMkLst>
        </pc:spChg>
        <pc:spChg chg="mod">
          <ac:chgData name="Tasaporn VISAWAMETEEKUL" userId="b58edd33-5cdf-4bff-bb87-acde7de8e246" providerId="ADAL" clId="{ECC49DAD-6664-40DF-85EF-DAA54805FB6C}" dt="2023-01-12T07:24:13.166" v="769" actId="1076"/>
          <ac:spMkLst>
            <pc:docMk/>
            <pc:sldMk cId="3828163602" sldId="347"/>
            <ac:spMk id="12" creationId="{D21B80EC-B39C-DC18-0341-76D38BDA97E8}"/>
          </ac:spMkLst>
        </pc:spChg>
        <pc:spChg chg="add mod">
          <ac:chgData name="Tasaporn VISAWAMETEEKUL" userId="b58edd33-5cdf-4bff-bb87-acde7de8e246" providerId="ADAL" clId="{ECC49DAD-6664-40DF-85EF-DAA54805FB6C}" dt="2023-01-09T16:05:20.121" v="506" actId="164"/>
          <ac:spMkLst>
            <pc:docMk/>
            <pc:sldMk cId="3828163602" sldId="347"/>
            <ac:spMk id="13" creationId="{74EB5848-AEA5-F79D-017B-111C1CE72311}"/>
          </ac:spMkLst>
        </pc:spChg>
        <pc:spChg chg="add mod">
          <ac:chgData name="Tasaporn VISAWAMETEEKUL" userId="b58edd33-5cdf-4bff-bb87-acde7de8e246" providerId="ADAL" clId="{ECC49DAD-6664-40DF-85EF-DAA54805FB6C}" dt="2023-01-09T16:05:25.427" v="507" actId="164"/>
          <ac:spMkLst>
            <pc:docMk/>
            <pc:sldMk cId="3828163602" sldId="347"/>
            <ac:spMk id="14" creationId="{2BB86B19-94DF-3D57-7524-EA968D287A05}"/>
          </ac:spMkLst>
        </pc:spChg>
        <pc:spChg chg="add mod">
          <ac:chgData name="Tasaporn VISAWAMETEEKUL" userId="b58edd33-5cdf-4bff-bb87-acde7de8e246" providerId="ADAL" clId="{ECC49DAD-6664-40DF-85EF-DAA54805FB6C}" dt="2023-01-09T16:05:25.427" v="507" actId="164"/>
          <ac:spMkLst>
            <pc:docMk/>
            <pc:sldMk cId="3828163602" sldId="347"/>
            <ac:spMk id="15" creationId="{16782C4F-1A63-394A-5CD5-D660430C97DB}"/>
          </ac:spMkLst>
        </pc:spChg>
        <pc:spChg chg="add mod">
          <ac:chgData name="Tasaporn VISAWAMETEEKUL" userId="b58edd33-5cdf-4bff-bb87-acde7de8e246" providerId="ADAL" clId="{ECC49DAD-6664-40DF-85EF-DAA54805FB6C}" dt="2023-01-09T16:05:32.123" v="508" actId="164"/>
          <ac:spMkLst>
            <pc:docMk/>
            <pc:sldMk cId="3828163602" sldId="347"/>
            <ac:spMk id="16" creationId="{539842E6-B802-E099-9BCB-D896D4436836}"/>
          </ac:spMkLst>
        </pc:spChg>
        <pc:spChg chg="add mod">
          <ac:chgData name="Tasaporn VISAWAMETEEKUL" userId="b58edd33-5cdf-4bff-bb87-acde7de8e246" providerId="ADAL" clId="{ECC49DAD-6664-40DF-85EF-DAA54805FB6C}" dt="2023-01-09T16:05:32.123" v="508" actId="164"/>
          <ac:spMkLst>
            <pc:docMk/>
            <pc:sldMk cId="3828163602" sldId="347"/>
            <ac:spMk id="17" creationId="{B8C25CC3-4898-B794-ED9E-7094C2FCD874}"/>
          </ac:spMkLst>
        </pc:spChg>
        <pc:spChg chg="add del mod">
          <ac:chgData name="Tasaporn VISAWAMETEEKUL" userId="b58edd33-5cdf-4bff-bb87-acde7de8e246" providerId="ADAL" clId="{ECC49DAD-6664-40DF-85EF-DAA54805FB6C}" dt="2023-01-12T05:37:11.670" v="519" actId="478"/>
          <ac:spMkLst>
            <pc:docMk/>
            <pc:sldMk cId="3828163602" sldId="347"/>
            <ac:spMk id="22" creationId="{EB069212-E3F8-103F-7DAD-4BDBA67A87D7}"/>
          </ac:spMkLst>
        </pc:spChg>
        <pc:spChg chg="add mod">
          <ac:chgData name="Tasaporn VISAWAMETEEKUL" userId="b58edd33-5cdf-4bff-bb87-acde7de8e246" providerId="ADAL" clId="{ECC49DAD-6664-40DF-85EF-DAA54805FB6C}" dt="2023-01-12T07:24:39.733" v="804" actId="1076"/>
          <ac:spMkLst>
            <pc:docMk/>
            <pc:sldMk cId="3828163602" sldId="347"/>
            <ac:spMk id="27" creationId="{BE10B7BB-4ED6-67E2-5C9A-E2E9C63F8733}"/>
          </ac:spMkLst>
        </pc:spChg>
        <pc:spChg chg="add mod">
          <ac:chgData name="Tasaporn VISAWAMETEEKUL" userId="b58edd33-5cdf-4bff-bb87-acde7de8e246" providerId="ADAL" clId="{ECC49DAD-6664-40DF-85EF-DAA54805FB6C}" dt="2023-01-12T07:24:25.391" v="801" actId="20577"/>
          <ac:spMkLst>
            <pc:docMk/>
            <pc:sldMk cId="3828163602" sldId="347"/>
            <ac:spMk id="28" creationId="{3533AA9C-E752-5F0E-C3CC-64642A896EE9}"/>
          </ac:spMkLst>
        </pc:spChg>
        <pc:grpChg chg="add mod">
          <ac:chgData name="Tasaporn VISAWAMETEEKUL" userId="b58edd33-5cdf-4bff-bb87-acde7de8e246" providerId="ADAL" clId="{ECC49DAD-6664-40DF-85EF-DAA54805FB6C}" dt="2023-01-12T07:24:13.166" v="769" actId="1076"/>
          <ac:grpSpMkLst>
            <pc:docMk/>
            <pc:sldMk cId="3828163602" sldId="347"/>
            <ac:grpSpMk id="18" creationId="{38E6276C-09CD-1098-AA0C-9FADCEC96E5E}"/>
          </ac:grpSpMkLst>
        </pc:grpChg>
        <pc:grpChg chg="add mod">
          <ac:chgData name="Tasaporn VISAWAMETEEKUL" userId="b58edd33-5cdf-4bff-bb87-acde7de8e246" providerId="ADAL" clId="{ECC49DAD-6664-40DF-85EF-DAA54805FB6C}" dt="2023-01-12T07:24:13.166" v="769" actId="1076"/>
          <ac:grpSpMkLst>
            <pc:docMk/>
            <pc:sldMk cId="3828163602" sldId="347"/>
            <ac:grpSpMk id="19" creationId="{C24F3F3F-EBE9-7628-C400-45109C6D4321}"/>
          </ac:grpSpMkLst>
        </pc:grpChg>
        <pc:grpChg chg="add mod">
          <ac:chgData name="Tasaporn VISAWAMETEEKUL" userId="b58edd33-5cdf-4bff-bb87-acde7de8e246" providerId="ADAL" clId="{ECC49DAD-6664-40DF-85EF-DAA54805FB6C}" dt="2023-01-12T07:24:13.166" v="769" actId="1076"/>
          <ac:grpSpMkLst>
            <pc:docMk/>
            <pc:sldMk cId="3828163602" sldId="347"/>
            <ac:grpSpMk id="20" creationId="{96AADF61-3E17-C51E-9299-0360F896358F}"/>
          </ac:grpSpMkLst>
        </pc:grpChg>
        <pc:grpChg chg="add mod">
          <ac:chgData name="Tasaporn VISAWAMETEEKUL" userId="b58edd33-5cdf-4bff-bb87-acde7de8e246" providerId="ADAL" clId="{ECC49DAD-6664-40DF-85EF-DAA54805FB6C}" dt="2023-01-12T07:24:13.166" v="769" actId="1076"/>
          <ac:grpSpMkLst>
            <pc:docMk/>
            <pc:sldMk cId="3828163602" sldId="347"/>
            <ac:grpSpMk id="21" creationId="{50007CF1-FB34-96D7-3C2B-960F49C59B48}"/>
          </ac:grpSpMkLst>
        </pc:grpChg>
        <pc:picChg chg="add del mod modCrop">
          <ac:chgData name="Tasaporn VISAWAMETEEKUL" userId="b58edd33-5cdf-4bff-bb87-acde7de8e246" providerId="ADAL" clId="{ECC49DAD-6664-40DF-85EF-DAA54805FB6C}" dt="2023-01-12T06:12:07.283" v="526" actId="478"/>
          <ac:picMkLst>
            <pc:docMk/>
            <pc:sldMk cId="3828163602" sldId="347"/>
            <ac:picMk id="2" creationId="{35A95CD0-EE76-5FB4-CBCF-3E8E15960DF6}"/>
          </ac:picMkLst>
        </pc:picChg>
        <pc:picChg chg="add mod modCrop">
          <ac:chgData name="Tasaporn VISAWAMETEEKUL" userId="b58edd33-5cdf-4bff-bb87-acde7de8e246" providerId="ADAL" clId="{ECC49DAD-6664-40DF-85EF-DAA54805FB6C}" dt="2023-01-12T07:24:35.309" v="803" actId="1076"/>
          <ac:picMkLst>
            <pc:docMk/>
            <pc:sldMk cId="3828163602" sldId="347"/>
            <ac:picMk id="24" creationId="{E41B49B1-758C-ACAB-6BC9-7EF8B80137FD}"/>
          </ac:picMkLst>
        </pc:picChg>
        <pc:picChg chg="add mod modCrop">
          <ac:chgData name="Tasaporn VISAWAMETEEKUL" userId="b58edd33-5cdf-4bff-bb87-acde7de8e246" providerId="ADAL" clId="{ECC49DAD-6664-40DF-85EF-DAA54805FB6C}" dt="2023-01-12T07:24:39.733" v="804" actId="1076"/>
          <ac:picMkLst>
            <pc:docMk/>
            <pc:sldMk cId="3828163602" sldId="347"/>
            <ac:picMk id="26" creationId="{84D3CF2A-5101-268E-6FB4-C14AAE09CAF8}"/>
          </ac:picMkLst>
        </pc:picChg>
      </pc:sldChg>
      <pc:sldChg chg="addSp delSp modSp add mod ord">
        <pc:chgData name="Tasaporn VISAWAMETEEKUL" userId="b58edd33-5cdf-4bff-bb87-acde7de8e246" providerId="ADAL" clId="{ECC49DAD-6664-40DF-85EF-DAA54805FB6C}" dt="2023-01-12T08:25:00.072" v="1494" actId="14734"/>
        <pc:sldMkLst>
          <pc:docMk/>
          <pc:sldMk cId="836636214" sldId="348"/>
        </pc:sldMkLst>
        <pc:spChg chg="add mod">
          <ac:chgData name="Tasaporn VISAWAMETEEKUL" userId="b58edd33-5cdf-4bff-bb87-acde7de8e246" providerId="ADAL" clId="{ECC49DAD-6664-40DF-85EF-DAA54805FB6C}" dt="2023-01-12T08:18:25.404" v="1447" actId="20577"/>
          <ac:spMkLst>
            <pc:docMk/>
            <pc:sldMk cId="836636214" sldId="348"/>
            <ac:spMk id="2" creationId="{C066305C-4DC6-D10D-F89D-F95B54E18BD0}"/>
          </ac:spMkLst>
        </pc:spChg>
        <pc:spChg chg="del">
          <ac:chgData name="Tasaporn VISAWAMETEEKUL" userId="b58edd33-5cdf-4bff-bb87-acde7de8e246" providerId="ADAL" clId="{ECC49DAD-6664-40DF-85EF-DAA54805FB6C}" dt="2023-01-12T07:46:29.908" v="991" actId="478"/>
          <ac:spMkLst>
            <pc:docMk/>
            <pc:sldMk cId="836636214" sldId="348"/>
            <ac:spMk id="5" creationId="{0F8E3D29-8C7D-A9F0-7095-BDA6EC999E48}"/>
          </ac:spMkLst>
        </pc:spChg>
        <pc:spChg chg="del">
          <ac:chgData name="Tasaporn VISAWAMETEEKUL" userId="b58edd33-5cdf-4bff-bb87-acde7de8e246" providerId="ADAL" clId="{ECC49DAD-6664-40DF-85EF-DAA54805FB6C}" dt="2023-01-12T08:18:18.530" v="1433" actId="478"/>
          <ac:spMkLst>
            <pc:docMk/>
            <pc:sldMk cId="836636214" sldId="348"/>
            <ac:spMk id="28" creationId="{4102923A-C9D9-DA39-EFD7-25071FC9D703}"/>
          </ac:spMkLst>
        </pc:spChg>
        <pc:spChg chg="del">
          <ac:chgData name="Tasaporn VISAWAMETEEKUL" userId="b58edd33-5cdf-4bff-bb87-acde7de8e246" providerId="ADAL" clId="{ECC49DAD-6664-40DF-85EF-DAA54805FB6C}" dt="2023-01-12T07:46:30.521" v="992" actId="478"/>
          <ac:spMkLst>
            <pc:docMk/>
            <pc:sldMk cId="836636214" sldId="348"/>
            <ac:spMk id="44" creationId="{F83341A1-059C-AED3-0153-57F7828289C9}"/>
          </ac:spMkLst>
        </pc:spChg>
        <pc:grpChg chg="del">
          <ac:chgData name="Tasaporn VISAWAMETEEKUL" userId="b58edd33-5cdf-4bff-bb87-acde7de8e246" providerId="ADAL" clId="{ECC49DAD-6664-40DF-85EF-DAA54805FB6C}" dt="2023-01-12T07:46:29.908" v="991" actId="478"/>
          <ac:grpSpMkLst>
            <pc:docMk/>
            <pc:sldMk cId="836636214" sldId="348"/>
            <ac:grpSpMk id="3" creationId="{A1042ECE-8CA1-07ED-3797-1998E468D87E}"/>
          </ac:grpSpMkLst>
        </pc:grpChg>
        <pc:grpChg chg="del">
          <ac:chgData name="Tasaporn VISAWAMETEEKUL" userId="b58edd33-5cdf-4bff-bb87-acde7de8e246" providerId="ADAL" clId="{ECC49DAD-6664-40DF-85EF-DAA54805FB6C}" dt="2023-01-12T07:46:29.908" v="991" actId="478"/>
          <ac:grpSpMkLst>
            <pc:docMk/>
            <pc:sldMk cId="836636214" sldId="348"/>
            <ac:grpSpMk id="6" creationId="{D75D68AC-2220-182C-4A4D-7148A76F59A5}"/>
          </ac:grpSpMkLst>
        </pc:grpChg>
        <pc:grpChg chg="del">
          <ac:chgData name="Tasaporn VISAWAMETEEKUL" userId="b58edd33-5cdf-4bff-bb87-acde7de8e246" providerId="ADAL" clId="{ECC49DAD-6664-40DF-85EF-DAA54805FB6C}" dt="2023-01-12T07:46:29.908" v="991" actId="478"/>
          <ac:grpSpMkLst>
            <pc:docMk/>
            <pc:sldMk cId="836636214" sldId="348"/>
            <ac:grpSpMk id="35" creationId="{BEEC511E-952B-86D1-69AF-A50134D7D3A0}"/>
          </ac:grpSpMkLst>
        </pc:grpChg>
        <pc:grpChg chg="del">
          <ac:chgData name="Tasaporn VISAWAMETEEKUL" userId="b58edd33-5cdf-4bff-bb87-acde7de8e246" providerId="ADAL" clId="{ECC49DAD-6664-40DF-85EF-DAA54805FB6C}" dt="2023-01-12T07:46:29.908" v="991" actId="478"/>
          <ac:grpSpMkLst>
            <pc:docMk/>
            <pc:sldMk cId="836636214" sldId="348"/>
            <ac:grpSpMk id="43" creationId="{490A93FF-2BFE-E0FA-2A93-9FC81BCA4B14}"/>
          </ac:grpSpMkLst>
        </pc:grpChg>
        <pc:grpChg chg="del">
          <ac:chgData name="Tasaporn VISAWAMETEEKUL" userId="b58edd33-5cdf-4bff-bb87-acde7de8e246" providerId="ADAL" clId="{ECC49DAD-6664-40DF-85EF-DAA54805FB6C}" dt="2023-01-12T07:46:29.908" v="991" actId="478"/>
          <ac:grpSpMkLst>
            <pc:docMk/>
            <pc:sldMk cId="836636214" sldId="348"/>
            <ac:grpSpMk id="50" creationId="{FB4DFF12-0FD0-3ECE-CC87-DDA9CD77FA16}"/>
          </ac:grpSpMkLst>
        </pc:grpChg>
        <pc:graphicFrameChg chg="mod modGraphic">
          <ac:chgData name="Tasaporn VISAWAMETEEKUL" userId="b58edd33-5cdf-4bff-bb87-acde7de8e246" providerId="ADAL" clId="{ECC49DAD-6664-40DF-85EF-DAA54805FB6C}" dt="2023-01-12T08:25:00.072" v="1494" actId="14734"/>
          <ac:graphicFrameMkLst>
            <pc:docMk/>
            <pc:sldMk cId="836636214" sldId="348"/>
            <ac:graphicFrameMk id="19" creationId="{24A385B6-7716-3412-93E3-E29B8318B99C}"/>
          </ac:graphicFrameMkLst>
        </pc:graphicFrameChg>
        <pc:picChg chg="del">
          <ac:chgData name="Tasaporn VISAWAMETEEKUL" userId="b58edd33-5cdf-4bff-bb87-acde7de8e246" providerId="ADAL" clId="{ECC49DAD-6664-40DF-85EF-DAA54805FB6C}" dt="2023-01-12T07:46:29.908" v="991" actId="478"/>
          <ac:picMkLst>
            <pc:docMk/>
            <pc:sldMk cId="836636214" sldId="348"/>
            <ac:picMk id="8" creationId="{5B2BA685-BC5E-3A66-D867-40D110B7D860}"/>
          </ac:picMkLst>
        </pc:picChg>
        <pc:picChg chg="del">
          <ac:chgData name="Tasaporn VISAWAMETEEKUL" userId="b58edd33-5cdf-4bff-bb87-acde7de8e246" providerId="ADAL" clId="{ECC49DAD-6664-40DF-85EF-DAA54805FB6C}" dt="2023-01-12T07:46:29.908" v="991" actId="478"/>
          <ac:picMkLst>
            <pc:docMk/>
            <pc:sldMk cId="836636214" sldId="348"/>
            <ac:picMk id="10" creationId="{55B9821E-99B3-60DB-BC79-79115A04EACB}"/>
          </ac:picMkLst>
        </pc:picChg>
        <pc:picChg chg="mod">
          <ac:chgData name="Tasaporn VISAWAMETEEKUL" userId="b58edd33-5cdf-4bff-bb87-acde7de8e246" providerId="ADAL" clId="{ECC49DAD-6664-40DF-85EF-DAA54805FB6C}" dt="2023-01-12T07:51:18.456" v="1058" actId="1038"/>
          <ac:picMkLst>
            <pc:docMk/>
            <pc:sldMk cId="836636214" sldId="348"/>
            <ac:picMk id="18" creationId="{AECC6922-1FFB-DCBD-49BB-6946991DC7F4}"/>
          </ac:picMkLst>
        </pc:picChg>
        <pc:picChg chg="mod">
          <ac:chgData name="Tasaporn VISAWAMETEEKUL" userId="b58edd33-5cdf-4bff-bb87-acde7de8e246" providerId="ADAL" clId="{ECC49DAD-6664-40DF-85EF-DAA54805FB6C}" dt="2023-01-12T07:51:18.456" v="1058" actId="1038"/>
          <ac:picMkLst>
            <pc:docMk/>
            <pc:sldMk cId="836636214" sldId="348"/>
            <ac:picMk id="21" creationId="{A4CBF57E-30DD-F680-500D-30635AA06BE7}"/>
          </ac:picMkLst>
        </pc:picChg>
        <pc:picChg chg="mod">
          <ac:chgData name="Tasaporn VISAWAMETEEKUL" userId="b58edd33-5cdf-4bff-bb87-acde7de8e246" providerId="ADAL" clId="{ECC49DAD-6664-40DF-85EF-DAA54805FB6C}" dt="2023-01-12T07:51:18.456" v="1058" actId="1038"/>
          <ac:picMkLst>
            <pc:docMk/>
            <pc:sldMk cId="836636214" sldId="348"/>
            <ac:picMk id="23" creationId="{27F253AB-00D2-9C46-2BF0-CD3E0D5E7B03}"/>
          </ac:picMkLst>
        </pc:picChg>
        <pc:picChg chg="mod">
          <ac:chgData name="Tasaporn VISAWAMETEEKUL" userId="b58edd33-5cdf-4bff-bb87-acde7de8e246" providerId="ADAL" clId="{ECC49DAD-6664-40DF-85EF-DAA54805FB6C}" dt="2023-01-12T07:51:18.456" v="1058" actId="1038"/>
          <ac:picMkLst>
            <pc:docMk/>
            <pc:sldMk cId="836636214" sldId="348"/>
            <ac:picMk id="25" creationId="{BDDFD791-5338-8979-0CB1-427E7078BF26}"/>
          </ac:picMkLst>
        </pc:picChg>
        <pc:picChg chg="mod">
          <ac:chgData name="Tasaporn VISAWAMETEEKUL" userId="b58edd33-5cdf-4bff-bb87-acde7de8e246" providerId="ADAL" clId="{ECC49DAD-6664-40DF-85EF-DAA54805FB6C}" dt="2023-01-12T07:51:18.456" v="1058" actId="1038"/>
          <ac:picMkLst>
            <pc:docMk/>
            <pc:sldMk cId="836636214" sldId="348"/>
            <ac:picMk id="27" creationId="{FCF21A2E-3834-6C72-18A7-3A45945023DD}"/>
          </ac:picMkLst>
        </pc:picChg>
        <pc:picChg chg="mod">
          <ac:chgData name="Tasaporn VISAWAMETEEKUL" userId="b58edd33-5cdf-4bff-bb87-acde7de8e246" providerId="ADAL" clId="{ECC49DAD-6664-40DF-85EF-DAA54805FB6C}" dt="2023-01-12T07:51:18.456" v="1058" actId="1038"/>
          <ac:picMkLst>
            <pc:docMk/>
            <pc:sldMk cId="836636214" sldId="348"/>
            <ac:picMk id="66" creationId="{AE0C08E9-0852-320F-BDB7-239F45C40D92}"/>
          </ac:picMkLst>
        </pc:picChg>
        <pc:picChg chg="mod">
          <ac:chgData name="Tasaporn VISAWAMETEEKUL" userId="b58edd33-5cdf-4bff-bb87-acde7de8e246" providerId="ADAL" clId="{ECC49DAD-6664-40DF-85EF-DAA54805FB6C}" dt="2023-01-12T07:51:18.456" v="1058" actId="1038"/>
          <ac:picMkLst>
            <pc:docMk/>
            <pc:sldMk cId="836636214" sldId="348"/>
            <ac:picMk id="67" creationId="{789F06B7-C871-E0EF-86BA-7CF7C96E4E57}"/>
          </ac:picMkLst>
        </pc:picChg>
        <pc:picChg chg="mod">
          <ac:chgData name="Tasaporn VISAWAMETEEKUL" userId="b58edd33-5cdf-4bff-bb87-acde7de8e246" providerId="ADAL" clId="{ECC49DAD-6664-40DF-85EF-DAA54805FB6C}" dt="2023-01-12T07:51:18.456" v="1058" actId="1038"/>
          <ac:picMkLst>
            <pc:docMk/>
            <pc:sldMk cId="836636214" sldId="348"/>
            <ac:picMk id="68" creationId="{EEB02585-8195-2589-59FA-1665A0AD6B52}"/>
          </ac:picMkLst>
        </pc:picChg>
        <pc:picChg chg="mod">
          <ac:chgData name="Tasaporn VISAWAMETEEKUL" userId="b58edd33-5cdf-4bff-bb87-acde7de8e246" providerId="ADAL" clId="{ECC49DAD-6664-40DF-85EF-DAA54805FB6C}" dt="2023-01-12T07:51:18.456" v="1058" actId="1038"/>
          <ac:picMkLst>
            <pc:docMk/>
            <pc:sldMk cId="836636214" sldId="348"/>
            <ac:picMk id="69" creationId="{744AA5B3-C045-CBA5-1781-C279F72F5687}"/>
          </ac:picMkLst>
        </pc:picChg>
        <pc:picChg chg="mod">
          <ac:chgData name="Tasaporn VISAWAMETEEKUL" userId="b58edd33-5cdf-4bff-bb87-acde7de8e246" providerId="ADAL" clId="{ECC49DAD-6664-40DF-85EF-DAA54805FB6C}" dt="2023-01-12T07:51:18.456" v="1058" actId="1038"/>
          <ac:picMkLst>
            <pc:docMk/>
            <pc:sldMk cId="836636214" sldId="348"/>
            <ac:picMk id="70" creationId="{E1999EEE-D5EC-D4A1-D83D-E9524029AC01}"/>
          </ac:picMkLst>
        </pc:picChg>
        <pc:picChg chg="mod">
          <ac:chgData name="Tasaporn VISAWAMETEEKUL" userId="b58edd33-5cdf-4bff-bb87-acde7de8e246" providerId="ADAL" clId="{ECC49DAD-6664-40DF-85EF-DAA54805FB6C}" dt="2023-01-12T07:51:18.456" v="1058" actId="1038"/>
          <ac:picMkLst>
            <pc:docMk/>
            <pc:sldMk cId="836636214" sldId="348"/>
            <ac:picMk id="71" creationId="{07639575-6884-1DC9-E900-2AED85242605}"/>
          </ac:picMkLst>
        </pc:picChg>
        <pc:picChg chg="mod">
          <ac:chgData name="Tasaporn VISAWAMETEEKUL" userId="b58edd33-5cdf-4bff-bb87-acde7de8e246" providerId="ADAL" clId="{ECC49DAD-6664-40DF-85EF-DAA54805FB6C}" dt="2023-01-12T07:51:18.456" v="1058" actId="1038"/>
          <ac:picMkLst>
            <pc:docMk/>
            <pc:sldMk cId="836636214" sldId="348"/>
            <ac:picMk id="72" creationId="{53446ABB-5CB6-8A2C-CE3A-AA330EA1701A}"/>
          </ac:picMkLst>
        </pc:picChg>
        <pc:picChg chg="mod">
          <ac:chgData name="Tasaporn VISAWAMETEEKUL" userId="b58edd33-5cdf-4bff-bb87-acde7de8e246" providerId="ADAL" clId="{ECC49DAD-6664-40DF-85EF-DAA54805FB6C}" dt="2023-01-12T07:51:18.456" v="1058" actId="1038"/>
          <ac:picMkLst>
            <pc:docMk/>
            <pc:sldMk cId="836636214" sldId="348"/>
            <ac:picMk id="73" creationId="{896172B9-E80E-C61F-0A77-D9672F16B9B0}"/>
          </ac:picMkLst>
        </pc:picChg>
      </pc:sldChg>
      <pc:sldChg chg="modSp add mod">
        <pc:chgData name="Tasaporn VISAWAMETEEKUL" userId="b58edd33-5cdf-4bff-bb87-acde7de8e246" providerId="ADAL" clId="{ECC49DAD-6664-40DF-85EF-DAA54805FB6C}" dt="2023-01-12T07:48:47.402" v="1014" actId="1076"/>
        <pc:sldMkLst>
          <pc:docMk/>
          <pc:sldMk cId="3593862612" sldId="349"/>
        </pc:sldMkLst>
        <pc:picChg chg="mod">
          <ac:chgData name="Tasaporn VISAWAMETEEKUL" userId="b58edd33-5cdf-4bff-bb87-acde7de8e246" providerId="ADAL" clId="{ECC49DAD-6664-40DF-85EF-DAA54805FB6C}" dt="2023-01-12T07:48:47.402" v="1014" actId="1076"/>
          <ac:picMkLst>
            <pc:docMk/>
            <pc:sldMk cId="3593862612" sldId="349"/>
            <ac:picMk id="27" creationId="{40461A56-D088-4DF2-6D89-E1FB6A3F1D02}"/>
          </ac:picMkLst>
        </pc:picChg>
      </pc:sldChg>
      <pc:sldChg chg="addSp delSp modSp new del mod">
        <pc:chgData name="Tasaporn VISAWAMETEEKUL" userId="b58edd33-5cdf-4bff-bb87-acde7de8e246" providerId="ADAL" clId="{ECC49DAD-6664-40DF-85EF-DAA54805FB6C}" dt="2023-01-12T07:47:53.657" v="1000" actId="2696"/>
        <pc:sldMkLst>
          <pc:docMk/>
          <pc:sldMk cId="4242163469" sldId="349"/>
        </pc:sldMkLst>
        <pc:spChg chg="del">
          <ac:chgData name="Tasaporn VISAWAMETEEKUL" userId="b58edd33-5cdf-4bff-bb87-acde7de8e246" providerId="ADAL" clId="{ECC49DAD-6664-40DF-85EF-DAA54805FB6C}" dt="2023-01-12T07:14:33.620" v="676" actId="478"/>
          <ac:spMkLst>
            <pc:docMk/>
            <pc:sldMk cId="4242163469" sldId="349"/>
            <ac:spMk id="2" creationId="{D5ACE1BB-608B-4121-7D9E-8C242DE5C488}"/>
          </ac:spMkLst>
        </pc:spChg>
        <pc:spChg chg="del">
          <ac:chgData name="Tasaporn VISAWAMETEEKUL" userId="b58edd33-5cdf-4bff-bb87-acde7de8e246" providerId="ADAL" clId="{ECC49DAD-6664-40DF-85EF-DAA54805FB6C}" dt="2023-01-12T07:14:27.570" v="675" actId="478"/>
          <ac:spMkLst>
            <pc:docMk/>
            <pc:sldMk cId="4242163469" sldId="349"/>
            <ac:spMk id="3" creationId="{360105C1-DDE6-8B61-1D7B-42D2D346B736}"/>
          </ac:spMkLst>
        </pc:spChg>
        <pc:spChg chg="add del mod">
          <ac:chgData name="Tasaporn VISAWAMETEEKUL" userId="b58edd33-5cdf-4bff-bb87-acde7de8e246" providerId="ADAL" clId="{ECC49DAD-6664-40DF-85EF-DAA54805FB6C}" dt="2023-01-12T07:23:36.623" v="766" actId="478"/>
          <ac:spMkLst>
            <pc:docMk/>
            <pc:sldMk cId="4242163469" sldId="349"/>
            <ac:spMk id="13" creationId="{0DBED32B-3E4D-161A-9B82-03E4BCC0F861}"/>
          </ac:spMkLst>
        </pc:spChg>
        <pc:spChg chg="add mod">
          <ac:chgData name="Tasaporn VISAWAMETEEKUL" userId="b58edd33-5cdf-4bff-bb87-acde7de8e246" providerId="ADAL" clId="{ECC49DAD-6664-40DF-85EF-DAA54805FB6C}" dt="2023-01-12T07:23:32.585" v="765" actId="20577"/>
          <ac:spMkLst>
            <pc:docMk/>
            <pc:sldMk cId="4242163469" sldId="349"/>
            <ac:spMk id="14" creationId="{874A248B-E0B6-1AE9-624D-2E9B5BE1D005}"/>
          </ac:spMkLst>
        </pc:spChg>
        <pc:picChg chg="add del mod">
          <ac:chgData name="Tasaporn VISAWAMETEEKUL" userId="b58edd33-5cdf-4bff-bb87-acde7de8e246" providerId="ADAL" clId="{ECC49DAD-6664-40DF-85EF-DAA54805FB6C}" dt="2023-01-12T07:15:46.302" v="685" actId="21"/>
          <ac:picMkLst>
            <pc:docMk/>
            <pc:sldMk cId="4242163469" sldId="349"/>
            <ac:picMk id="6" creationId="{D3116B96-D730-116F-5915-35F2874DAEB0}"/>
          </ac:picMkLst>
        </pc:picChg>
        <pc:picChg chg="add del mod modCrop">
          <ac:chgData name="Tasaporn VISAWAMETEEKUL" userId="b58edd33-5cdf-4bff-bb87-acde7de8e246" providerId="ADAL" clId="{ECC49DAD-6664-40DF-85EF-DAA54805FB6C}" dt="2023-01-12T07:25:26.711" v="807" actId="478"/>
          <ac:picMkLst>
            <pc:docMk/>
            <pc:sldMk cId="4242163469" sldId="349"/>
            <ac:picMk id="7" creationId="{85332B5A-7D80-7D10-8259-28F7CC919D27}"/>
          </ac:picMkLst>
        </pc:picChg>
        <pc:picChg chg="add del mod modCrop">
          <ac:chgData name="Tasaporn VISAWAMETEEKUL" userId="b58edd33-5cdf-4bff-bb87-acde7de8e246" providerId="ADAL" clId="{ECC49DAD-6664-40DF-85EF-DAA54805FB6C}" dt="2023-01-12T07:27:50.733" v="836" actId="478"/>
          <ac:picMkLst>
            <pc:docMk/>
            <pc:sldMk cId="4242163469" sldId="349"/>
            <ac:picMk id="11" creationId="{9F6AB990-94A4-6B13-2817-A17AA92524F8}"/>
          </ac:picMkLst>
        </pc:picChg>
        <pc:picChg chg="add mod">
          <ac:chgData name="Tasaporn VISAWAMETEEKUL" userId="b58edd33-5cdf-4bff-bb87-acde7de8e246" providerId="ADAL" clId="{ECC49DAD-6664-40DF-85EF-DAA54805FB6C}" dt="2023-01-12T07:28:50.055" v="846" actId="14100"/>
          <ac:picMkLst>
            <pc:docMk/>
            <pc:sldMk cId="4242163469" sldId="349"/>
            <ac:picMk id="16" creationId="{BB56696F-4F88-F618-2B93-68E261919E34}"/>
          </ac:picMkLst>
        </pc:picChg>
        <pc:picChg chg="add mod ord">
          <ac:chgData name="Tasaporn VISAWAMETEEKUL" userId="b58edd33-5cdf-4bff-bb87-acde7de8e246" providerId="ADAL" clId="{ECC49DAD-6664-40DF-85EF-DAA54805FB6C}" dt="2023-01-12T07:29:06.668" v="854" actId="14100"/>
          <ac:picMkLst>
            <pc:docMk/>
            <pc:sldMk cId="4242163469" sldId="349"/>
            <ac:picMk id="18" creationId="{B3590B6B-4D41-F8E1-A0A1-23AB829EE814}"/>
          </ac:picMkLst>
        </pc:picChg>
        <pc:picChg chg="add mod">
          <ac:chgData name="Tasaporn VISAWAMETEEKUL" userId="b58edd33-5cdf-4bff-bb87-acde7de8e246" providerId="ADAL" clId="{ECC49DAD-6664-40DF-85EF-DAA54805FB6C}" dt="2023-01-12T07:29:04.347" v="853" actId="1076"/>
          <ac:picMkLst>
            <pc:docMk/>
            <pc:sldMk cId="4242163469" sldId="349"/>
            <ac:picMk id="22" creationId="{C8ACDB21-64AD-BF8B-81E0-7E65B6EF1312}"/>
          </ac:picMkLst>
        </pc:picChg>
        <pc:picChg chg="add mod">
          <ac:chgData name="Tasaporn VISAWAMETEEKUL" userId="b58edd33-5cdf-4bff-bb87-acde7de8e246" providerId="ADAL" clId="{ECC49DAD-6664-40DF-85EF-DAA54805FB6C}" dt="2023-01-12T07:29:11.177" v="855" actId="1076"/>
          <ac:picMkLst>
            <pc:docMk/>
            <pc:sldMk cId="4242163469" sldId="349"/>
            <ac:picMk id="27" creationId="{40461A56-D088-4DF2-6D89-E1FB6A3F1D02}"/>
          </ac:picMkLst>
        </pc:picChg>
        <pc:cxnChg chg="add mod">
          <ac:chgData name="Tasaporn VISAWAMETEEKUL" userId="b58edd33-5cdf-4bff-bb87-acde7de8e246" providerId="ADAL" clId="{ECC49DAD-6664-40DF-85EF-DAA54805FB6C}" dt="2023-01-12T07:28:58.003" v="850" actId="1076"/>
          <ac:cxnSpMkLst>
            <pc:docMk/>
            <pc:sldMk cId="4242163469" sldId="349"/>
            <ac:cxnSpMk id="9" creationId="{C30C29CD-8D09-53F6-BE48-02E2CFAC9206}"/>
          </ac:cxnSpMkLst>
        </pc:cxnChg>
        <pc:cxnChg chg="add mod">
          <ac:chgData name="Tasaporn VISAWAMETEEKUL" userId="b58edd33-5cdf-4bff-bb87-acde7de8e246" providerId="ADAL" clId="{ECC49DAD-6664-40DF-85EF-DAA54805FB6C}" dt="2023-01-12T07:28:56.089" v="849" actId="1076"/>
          <ac:cxnSpMkLst>
            <pc:docMk/>
            <pc:sldMk cId="4242163469" sldId="349"/>
            <ac:cxnSpMk id="19" creationId="{6DDACD28-EFFF-D0B9-25A7-B33B735B8744}"/>
          </ac:cxnSpMkLst>
        </pc:cxnChg>
        <pc:cxnChg chg="add mod">
          <ac:chgData name="Tasaporn VISAWAMETEEKUL" userId="b58edd33-5cdf-4bff-bb87-acde7de8e246" providerId="ADAL" clId="{ECC49DAD-6664-40DF-85EF-DAA54805FB6C}" dt="2023-01-12T07:29:53.747" v="856" actId="1076"/>
          <ac:cxnSpMkLst>
            <pc:docMk/>
            <pc:sldMk cId="4242163469" sldId="349"/>
            <ac:cxnSpMk id="25" creationId="{F78E698F-E69E-2EB3-3EF4-61995A78F22D}"/>
          </ac:cxnSpMkLst>
        </pc:cxnChg>
        <pc:cxnChg chg="add del mod">
          <ac:chgData name="Tasaporn VISAWAMETEEKUL" userId="b58edd33-5cdf-4bff-bb87-acde7de8e246" providerId="ADAL" clId="{ECC49DAD-6664-40DF-85EF-DAA54805FB6C}" dt="2023-01-12T07:28:03.943" v="844" actId="478"/>
          <ac:cxnSpMkLst>
            <pc:docMk/>
            <pc:sldMk cId="4242163469" sldId="349"/>
            <ac:cxnSpMk id="28" creationId="{D3ED97C5-B442-B9AC-70E5-67CC8F83C6D3}"/>
          </ac:cxnSpMkLst>
        </pc:cxnChg>
      </pc:sldChg>
      <pc:sldChg chg="modSp add mod">
        <pc:chgData name="Tasaporn VISAWAMETEEKUL" userId="b58edd33-5cdf-4bff-bb87-acde7de8e246" providerId="ADAL" clId="{ECC49DAD-6664-40DF-85EF-DAA54805FB6C}" dt="2023-01-12T07:49:52.363" v="1015" actId="167"/>
        <pc:sldMkLst>
          <pc:docMk/>
          <pc:sldMk cId="248962076" sldId="350"/>
        </pc:sldMkLst>
        <pc:grpChg chg="ord">
          <ac:chgData name="Tasaporn VISAWAMETEEKUL" userId="b58edd33-5cdf-4bff-bb87-acde7de8e246" providerId="ADAL" clId="{ECC49DAD-6664-40DF-85EF-DAA54805FB6C}" dt="2023-01-12T07:49:52.363" v="1015" actId="167"/>
          <ac:grpSpMkLst>
            <pc:docMk/>
            <pc:sldMk cId="248962076" sldId="350"/>
            <ac:grpSpMk id="12" creationId="{15E7A41C-30D8-9BA9-6D3D-25D4544964D8}"/>
          </ac:grpSpMkLst>
        </pc:grpChg>
      </pc:sldChg>
      <pc:sldChg chg="addSp delSp modSp new del mod">
        <pc:chgData name="Tasaporn VISAWAMETEEKUL" userId="b58edd33-5cdf-4bff-bb87-acde7de8e246" providerId="ADAL" clId="{ECC49DAD-6664-40DF-85EF-DAA54805FB6C}" dt="2023-01-12T07:47:53.657" v="1000" actId="2696"/>
        <pc:sldMkLst>
          <pc:docMk/>
          <pc:sldMk cId="1714374927" sldId="350"/>
        </pc:sldMkLst>
        <pc:spChg chg="del">
          <ac:chgData name="Tasaporn VISAWAMETEEKUL" userId="b58edd33-5cdf-4bff-bb87-acde7de8e246" providerId="ADAL" clId="{ECC49DAD-6664-40DF-85EF-DAA54805FB6C}" dt="2023-01-12T07:31:00.125" v="859" actId="478"/>
          <ac:spMkLst>
            <pc:docMk/>
            <pc:sldMk cId="1714374927" sldId="350"/>
            <ac:spMk id="2" creationId="{4F175B91-A340-A421-A3D9-EAD944EA1719}"/>
          </ac:spMkLst>
        </pc:spChg>
        <pc:spChg chg="del">
          <ac:chgData name="Tasaporn VISAWAMETEEKUL" userId="b58edd33-5cdf-4bff-bb87-acde7de8e246" providerId="ADAL" clId="{ECC49DAD-6664-40DF-85EF-DAA54805FB6C}" dt="2023-01-12T07:31:00.737" v="860" actId="478"/>
          <ac:spMkLst>
            <pc:docMk/>
            <pc:sldMk cId="1714374927" sldId="350"/>
            <ac:spMk id="3" creationId="{FE680541-D84A-4F88-D423-987240337770}"/>
          </ac:spMkLst>
        </pc:spChg>
        <pc:spChg chg="add del mod">
          <ac:chgData name="Tasaporn VISAWAMETEEKUL" userId="b58edd33-5cdf-4bff-bb87-acde7de8e246" providerId="ADAL" clId="{ECC49DAD-6664-40DF-85EF-DAA54805FB6C}" dt="2023-01-12T07:31:17.695" v="890" actId="478"/>
          <ac:spMkLst>
            <pc:docMk/>
            <pc:sldMk cId="1714374927" sldId="350"/>
            <ac:spMk id="5" creationId="{B1A9ECA7-B2F2-1351-7CED-2D5D11719967}"/>
          </ac:spMkLst>
        </pc:spChg>
        <pc:spChg chg="add mod">
          <ac:chgData name="Tasaporn VISAWAMETEEKUL" userId="b58edd33-5cdf-4bff-bb87-acde7de8e246" providerId="ADAL" clId="{ECC49DAD-6664-40DF-85EF-DAA54805FB6C}" dt="2023-01-12T07:43:58.866" v="985" actId="1037"/>
          <ac:spMkLst>
            <pc:docMk/>
            <pc:sldMk cId="1714374927" sldId="350"/>
            <ac:spMk id="7" creationId="{A9402C2A-CF3D-E8A7-B6A1-3ED06E58DCEC}"/>
          </ac:spMkLst>
        </pc:spChg>
        <pc:spChg chg="add del mod">
          <ac:chgData name="Tasaporn VISAWAMETEEKUL" userId="b58edd33-5cdf-4bff-bb87-acde7de8e246" providerId="ADAL" clId="{ECC49DAD-6664-40DF-85EF-DAA54805FB6C}" dt="2023-01-12T07:38:07.461" v="918" actId="21"/>
          <ac:spMkLst>
            <pc:docMk/>
            <pc:sldMk cId="1714374927" sldId="350"/>
            <ac:spMk id="8" creationId="{595432F8-1320-5190-EF75-3FEC5D8FCB8C}"/>
          </ac:spMkLst>
        </pc:spChg>
        <pc:spChg chg="add mod">
          <ac:chgData name="Tasaporn VISAWAMETEEKUL" userId="b58edd33-5cdf-4bff-bb87-acde7de8e246" providerId="ADAL" clId="{ECC49DAD-6664-40DF-85EF-DAA54805FB6C}" dt="2023-01-12T07:31:15.493" v="889" actId="20577"/>
          <ac:spMkLst>
            <pc:docMk/>
            <pc:sldMk cId="1714374927" sldId="350"/>
            <ac:spMk id="9" creationId="{DA5F8189-114A-3662-AEF9-F2D7E04A351F}"/>
          </ac:spMkLst>
        </pc:spChg>
        <pc:spChg chg="add mod">
          <ac:chgData name="Tasaporn VISAWAMETEEKUL" userId="b58edd33-5cdf-4bff-bb87-acde7de8e246" providerId="ADAL" clId="{ECC49DAD-6664-40DF-85EF-DAA54805FB6C}" dt="2023-01-12T07:32:21.058" v="904" actId="164"/>
          <ac:spMkLst>
            <pc:docMk/>
            <pc:sldMk cId="1714374927" sldId="350"/>
            <ac:spMk id="11" creationId="{2E2802A3-ADA2-AE90-BCE9-8BD23FD87D29}"/>
          </ac:spMkLst>
        </pc:spChg>
        <pc:spChg chg="add mod">
          <ac:chgData name="Tasaporn VISAWAMETEEKUL" userId="b58edd33-5cdf-4bff-bb87-acde7de8e246" providerId="ADAL" clId="{ECC49DAD-6664-40DF-85EF-DAA54805FB6C}" dt="2023-01-12T07:43:58.866" v="985" actId="1037"/>
          <ac:spMkLst>
            <pc:docMk/>
            <pc:sldMk cId="1714374927" sldId="350"/>
            <ac:spMk id="13" creationId="{9B1511B8-A023-A8B8-5970-173F678C5868}"/>
          </ac:spMkLst>
        </pc:spChg>
        <pc:spChg chg="add del mod">
          <ac:chgData name="Tasaporn VISAWAMETEEKUL" userId="b58edd33-5cdf-4bff-bb87-acde7de8e246" providerId="ADAL" clId="{ECC49DAD-6664-40DF-85EF-DAA54805FB6C}" dt="2023-01-12T07:40:39.476" v="946" actId="478"/>
          <ac:spMkLst>
            <pc:docMk/>
            <pc:sldMk cId="1714374927" sldId="350"/>
            <ac:spMk id="14" creationId="{608BBA7E-BE9E-8DD5-71B7-56E06C5C9C35}"/>
          </ac:spMkLst>
        </pc:spChg>
        <pc:spChg chg="add del mod">
          <ac:chgData name="Tasaporn VISAWAMETEEKUL" userId="b58edd33-5cdf-4bff-bb87-acde7de8e246" providerId="ADAL" clId="{ECC49DAD-6664-40DF-85EF-DAA54805FB6C}" dt="2023-01-12T07:40:38.431" v="945" actId="478"/>
          <ac:spMkLst>
            <pc:docMk/>
            <pc:sldMk cId="1714374927" sldId="350"/>
            <ac:spMk id="15" creationId="{4E49D0D6-AF52-C350-6FD1-218B0A9D627F}"/>
          </ac:spMkLst>
        </pc:spChg>
        <pc:spChg chg="add mod">
          <ac:chgData name="Tasaporn VISAWAMETEEKUL" userId="b58edd33-5cdf-4bff-bb87-acde7de8e246" providerId="ADAL" clId="{ECC49DAD-6664-40DF-85EF-DAA54805FB6C}" dt="2023-01-12T07:38:19.064" v="921"/>
          <ac:spMkLst>
            <pc:docMk/>
            <pc:sldMk cId="1714374927" sldId="350"/>
            <ac:spMk id="16" creationId="{630F3B25-61DF-3EE9-5E77-2603A294BA3D}"/>
          </ac:spMkLst>
        </pc:spChg>
        <pc:spChg chg="add mod">
          <ac:chgData name="Tasaporn VISAWAMETEEKUL" userId="b58edd33-5cdf-4bff-bb87-acde7de8e246" providerId="ADAL" clId="{ECC49DAD-6664-40DF-85EF-DAA54805FB6C}" dt="2023-01-12T07:38:19.064" v="921"/>
          <ac:spMkLst>
            <pc:docMk/>
            <pc:sldMk cId="1714374927" sldId="350"/>
            <ac:spMk id="17" creationId="{9F58ED3A-4A18-8915-C14E-4D32E02CA9CB}"/>
          </ac:spMkLst>
        </pc:spChg>
        <pc:spChg chg="mod">
          <ac:chgData name="Tasaporn VISAWAMETEEKUL" userId="b58edd33-5cdf-4bff-bb87-acde7de8e246" providerId="ADAL" clId="{ECC49DAD-6664-40DF-85EF-DAA54805FB6C}" dt="2023-01-12T07:38:19.064" v="921"/>
          <ac:spMkLst>
            <pc:docMk/>
            <pc:sldMk cId="1714374927" sldId="350"/>
            <ac:spMk id="19" creationId="{C5765B2E-9C31-3E90-4858-71C07A0149E5}"/>
          </ac:spMkLst>
        </pc:spChg>
        <pc:spChg chg="mod">
          <ac:chgData name="Tasaporn VISAWAMETEEKUL" userId="b58edd33-5cdf-4bff-bb87-acde7de8e246" providerId="ADAL" clId="{ECC49DAD-6664-40DF-85EF-DAA54805FB6C}" dt="2023-01-12T07:38:19.064" v="921"/>
          <ac:spMkLst>
            <pc:docMk/>
            <pc:sldMk cId="1714374927" sldId="350"/>
            <ac:spMk id="20" creationId="{4BF8F975-83B4-4E2C-665E-8BADAFEB96B7}"/>
          </ac:spMkLst>
        </pc:spChg>
        <pc:spChg chg="mod">
          <ac:chgData name="Tasaporn VISAWAMETEEKUL" userId="b58edd33-5cdf-4bff-bb87-acde7de8e246" providerId="ADAL" clId="{ECC49DAD-6664-40DF-85EF-DAA54805FB6C}" dt="2023-01-12T07:38:19.064" v="921"/>
          <ac:spMkLst>
            <pc:docMk/>
            <pc:sldMk cId="1714374927" sldId="350"/>
            <ac:spMk id="22" creationId="{20E89D6D-4558-A12C-C927-99C3D8D5B333}"/>
          </ac:spMkLst>
        </pc:spChg>
        <pc:spChg chg="mod">
          <ac:chgData name="Tasaporn VISAWAMETEEKUL" userId="b58edd33-5cdf-4bff-bb87-acde7de8e246" providerId="ADAL" clId="{ECC49DAD-6664-40DF-85EF-DAA54805FB6C}" dt="2023-01-12T07:38:19.064" v="921"/>
          <ac:spMkLst>
            <pc:docMk/>
            <pc:sldMk cId="1714374927" sldId="350"/>
            <ac:spMk id="23" creationId="{A6076FDF-65CA-B9C7-AFC5-C1A9AE83BF15}"/>
          </ac:spMkLst>
        </pc:spChg>
        <pc:spChg chg="mod">
          <ac:chgData name="Tasaporn VISAWAMETEEKUL" userId="b58edd33-5cdf-4bff-bb87-acde7de8e246" providerId="ADAL" clId="{ECC49DAD-6664-40DF-85EF-DAA54805FB6C}" dt="2023-01-12T07:38:19.064" v="921"/>
          <ac:spMkLst>
            <pc:docMk/>
            <pc:sldMk cId="1714374927" sldId="350"/>
            <ac:spMk id="25" creationId="{16A7BE4C-E376-A75B-3AE2-1EBB9F1BEE3A}"/>
          </ac:spMkLst>
        </pc:spChg>
        <pc:spChg chg="mod">
          <ac:chgData name="Tasaporn VISAWAMETEEKUL" userId="b58edd33-5cdf-4bff-bb87-acde7de8e246" providerId="ADAL" clId="{ECC49DAD-6664-40DF-85EF-DAA54805FB6C}" dt="2023-01-12T07:38:19.064" v="921"/>
          <ac:spMkLst>
            <pc:docMk/>
            <pc:sldMk cId="1714374927" sldId="350"/>
            <ac:spMk id="26" creationId="{55B5E361-36EC-01C2-D27F-4866ABFACC32}"/>
          </ac:spMkLst>
        </pc:spChg>
        <pc:spChg chg="mod">
          <ac:chgData name="Tasaporn VISAWAMETEEKUL" userId="b58edd33-5cdf-4bff-bb87-acde7de8e246" providerId="ADAL" clId="{ECC49DAD-6664-40DF-85EF-DAA54805FB6C}" dt="2023-01-12T07:38:19.064" v="921"/>
          <ac:spMkLst>
            <pc:docMk/>
            <pc:sldMk cId="1714374927" sldId="350"/>
            <ac:spMk id="28" creationId="{E066DF62-EC9B-0EBB-3178-B49BBCEE6F8C}"/>
          </ac:spMkLst>
        </pc:spChg>
        <pc:spChg chg="mod">
          <ac:chgData name="Tasaporn VISAWAMETEEKUL" userId="b58edd33-5cdf-4bff-bb87-acde7de8e246" providerId="ADAL" clId="{ECC49DAD-6664-40DF-85EF-DAA54805FB6C}" dt="2023-01-12T07:38:19.064" v="921"/>
          <ac:spMkLst>
            <pc:docMk/>
            <pc:sldMk cId="1714374927" sldId="350"/>
            <ac:spMk id="29" creationId="{2B10203A-0221-E1AE-1DE4-9DB16ACBACD5}"/>
          </ac:spMkLst>
        </pc:spChg>
        <pc:spChg chg="add mod ord">
          <ac:chgData name="Tasaporn VISAWAMETEEKUL" userId="b58edd33-5cdf-4bff-bb87-acde7de8e246" providerId="ADAL" clId="{ECC49DAD-6664-40DF-85EF-DAA54805FB6C}" dt="2023-01-12T07:40:32.577" v="940" actId="167"/>
          <ac:spMkLst>
            <pc:docMk/>
            <pc:sldMk cId="1714374927" sldId="350"/>
            <ac:spMk id="30" creationId="{04F8C2E9-B2F4-B71C-F2C1-BDF4FA4862DF}"/>
          </ac:spMkLst>
        </pc:spChg>
        <pc:spChg chg="add mod">
          <ac:chgData name="Tasaporn VISAWAMETEEKUL" userId="b58edd33-5cdf-4bff-bb87-acde7de8e246" providerId="ADAL" clId="{ECC49DAD-6664-40DF-85EF-DAA54805FB6C}" dt="2023-01-12T07:43:04.796" v="963" actId="207"/>
          <ac:spMkLst>
            <pc:docMk/>
            <pc:sldMk cId="1714374927" sldId="350"/>
            <ac:spMk id="39" creationId="{EC3CCD1E-8AEA-2809-220F-7A7633D82D71}"/>
          </ac:spMkLst>
        </pc:spChg>
        <pc:spChg chg="add mod">
          <ac:chgData name="Tasaporn VISAWAMETEEKUL" userId="b58edd33-5cdf-4bff-bb87-acde7de8e246" providerId="ADAL" clId="{ECC49DAD-6664-40DF-85EF-DAA54805FB6C}" dt="2023-01-12T07:43:10.878" v="966" actId="1076"/>
          <ac:spMkLst>
            <pc:docMk/>
            <pc:sldMk cId="1714374927" sldId="350"/>
            <ac:spMk id="40" creationId="{9FB558F7-A193-288B-D95E-9422F6A58160}"/>
          </ac:spMkLst>
        </pc:spChg>
        <pc:grpChg chg="add mod">
          <ac:chgData name="Tasaporn VISAWAMETEEKUL" userId="b58edd33-5cdf-4bff-bb87-acde7de8e246" providerId="ADAL" clId="{ECC49DAD-6664-40DF-85EF-DAA54805FB6C}" dt="2023-01-12T07:43:12.429" v="968" actId="1076"/>
          <ac:grpSpMkLst>
            <pc:docMk/>
            <pc:sldMk cId="1714374927" sldId="350"/>
            <ac:grpSpMk id="12" creationId="{15E7A41C-30D8-9BA9-6D3D-25D4544964D8}"/>
          </ac:grpSpMkLst>
        </pc:grpChg>
        <pc:grpChg chg="add del mod">
          <ac:chgData name="Tasaporn VISAWAMETEEKUL" userId="b58edd33-5cdf-4bff-bb87-acde7de8e246" providerId="ADAL" clId="{ECC49DAD-6664-40DF-85EF-DAA54805FB6C}" dt="2023-01-12T07:40:33.889" v="941" actId="478"/>
          <ac:grpSpMkLst>
            <pc:docMk/>
            <pc:sldMk cId="1714374927" sldId="350"/>
            <ac:grpSpMk id="18" creationId="{BF8AE78E-B5AA-E480-7919-0741DCB55335}"/>
          </ac:grpSpMkLst>
        </pc:grpChg>
        <pc:grpChg chg="add del mod">
          <ac:chgData name="Tasaporn VISAWAMETEEKUL" userId="b58edd33-5cdf-4bff-bb87-acde7de8e246" providerId="ADAL" clId="{ECC49DAD-6664-40DF-85EF-DAA54805FB6C}" dt="2023-01-12T07:40:35.330" v="942" actId="478"/>
          <ac:grpSpMkLst>
            <pc:docMk/>
            <pc:sldMk cId="1714374927" sldId="350"/>
            <ac:grpSpMk id="21" creationId="{B835A077-0C61-41A4-3A82-B3A8243A130A}"/>
          </ac:grpSpMkLst>
        </pc:grpChg>
        <pc:grpChg chg="add del mod">
          <ac:chgData name="Tasaporn VISAWAMETEEKUL" userId="b58edd33-5cdf-4bff-bb87-acde7de8e246" providerId="ADAL" clId="{ECC49DAD-6664-40DF-85EF-DAA54805FB6C}" dt="2023-01-12T07:40:36.303" v="943" actId="478"/>
          <ac:grpSpMkLst>
            <pc:docMk/>
            <pc:sldMk cId="1714374927" sldId="350"/>
            <ac:grpSpMk id="24" creationId="{EBB6098B-8933-840C-20B4-A48AE110D88F}"/>
          </ac:grpSpMkLst>
        </pc:grpChg>
        <pc:grpChg chg="add del mod">
          <ac:chgData name="Tasaporn VISAWAMETEEKUL" userId="b58edd33-5cdf-4bff-bb87-acde7de8e246" providerId="ADAL" clId="{ECC49DAD-6664-40DF-85EF-DAA54805FB6C}" dt="2023-01-12T07:40:37.079" v="944" actId="478"/>
          <ac:grpSpMkLst>
            <pc:docMk/>
            <pc:sldMk cId="1714374927" sldId="350"/>
            <ac:grpSpMk id="27" creationId="{F5C562B4-4181-3D60-AF19-D8B2BFBDC5C4}"/>
          </ac:grpSpMkLst>
        </pc:grpChg>
        <pc:picChg chg="add mod modCrop">
          <ac:chgData name="Tasaporn VISAWAMETEEKUL" userId="b58edd33-5cdf-4bff-bb87-acde7de8e246" providerId="ADAL" clId="{ECC49DAD-6664-40DF-85EF-DAA54805FB6C}" dt="2023-01-12T07:39:09.599" v="939" actId="14100"/>
          <ac:picMkLst>
            <pc:docMk/>
            <pc:sldMk cId="1714374927" sldId="350"/>
            <ac:picMk id="6" creationId="{11008CD3-0AB9-A446-5D36-A5699E3E93E9}"/>
          </ac:picMkLst>
        </pc:picChg>
        <pc:picChg chg="add mod modCrop">
          <ac:chgData name="Tasaporn VISAWAMETEEKUL" userId="b58edd33-5cdf-4bff-bb87-acde7de8e246" providerId="ADAL" clId="{ECC49DAD-6664-40DF-85EF-DAA54805FB6C}" dt="2023-01-12T07:32:21.058" v="904" actId="164"/>
          <ac:picMkLst>
            <pc:docMk/>
            <pc:sldMk cId="1714374927" sldId="350"/>
            <ac:picMk id="10" creationId="{42AB4679-9622-1F2D-AD02-0EC4115B2740}"/>
          </ac:picMkLst>
        </pc:picChg>
        <pc:cxnChg chg="add del mod">
          <ac:chgData name="Tasaporn VISAWAMETEEKUL" userId="b58edd33-5cdf-4bff-bb87-acde7de8e246" providerId="ADAL" clId="{ECC49DAD-6664-40DF-85EF-DAA54805FB6C}" dt="2023-01-12T07:40:51.089" v="949" actId="478"/>
          <ac:cxnSpMkLst>
            <pc:docMk/>
            <pc:sldMk cId="1714374927" sldId="350"/>
            <ac:cxnSpMk id="32" creationId="{EE8AF6E5-0037-0673-85E0-DF22AB772DDA}"/>
          </ac:cxnSpMkLst>
        </pc:cxnChg>
        <pc:cxnChg chg="add mod">
          <ac:chgData name="Tasaporn VISAWAMETEEKUL" userId="b58edd33-5cdf-4bff-bb87-acde7de8e246" providerId="ADAL" clId="{ECC49DAD-6664-40DF-85EF-DAA54805FB6C}" dt="2023-01-12T07:40:58.001" v="951" actId="1076"/>
          <ac:cxnSpMkLst>
            <pc:docMk/>
            <pc:sldMk cId="1714374927" sldId="350"/>
            <ac:cxnSpMk id="33" creationId="{752BCBCF-3F1E-A0A9-C4CA-45225614DFA7}"/>
          </ac:cxnSpMkLst>
        </pc:cxnChg>
        <pc:cxnChg chg="add mod">
          <ac:chgData name="Tasaporn VISAWAMETEEKUL" userId="b58edd33-5cdf-4bff-bb87-acde7de8e246" providerId="ADAL" clId="{ECC49DAD-6664-40DF-85EF-DAA54805FB6C}" dt="2023-01-12T07:41:18.352" v="956" actId="14100"/>
          <ac:cxnSpMkLst>
            <pc:docMk/>
            <pc:sldMk cId="1714374927" sldId="350"/>
            <ac:cxnSpMk id="34" creationId="{93161058-9111-69CA-E41C-F9A61225D060}"/>
          </ac:cxnSpMkLst>
        </pc:cxnChg>
        <pc:cxnChg chg="add mod">
          <ac:chgData name="Tasaporn VISAWAMETEEKUL" userId="b58edd33-5cdf-4bff-bb87-acde7de8e246" providerId="ADAL" clId="{ECC49DAD-6664-40DF-85EF-DAA54805FB6C}" dt="2023-01-12T07:42:27.628" v="958" actId="1076"/>
          <ac:cxnSpMkLst>
            <pc:docMk/>
            <pc:sldMk cId="1714374927" sldId="350"/>
            <ac:cxnSpMk id="37" creationId="{6C6B1DC3-3C5F-4FB9-F9B1-CE74A9E4FCFD}"/>
          </ac:cxnSpMkLst>
        </pc:cxnChg>
        <pc:cxnChg chg="add mod">
          <ac:chgData name="Tasaporn VISAWAMETEEKUL" userId="b58edd33-5cdf-4bff-bb87-acde7de8e246" providerId="ADAL" clId="{ECC49DAD-6664-40DF-85EF-DAA54805FB6C}" dt="2023-01-12T07:42:37.101" v="960" actId="1076"/>
          <ac:cxnSpMkLst>
            <pc:docMk/>
            <pc:sldMk cId="1714374927" sldId="350"/>
            <ac:cxnSpMk id="38" creationId="{F74EDC44-9723-8D31-D35C-C94642CE9286}"/>
          </ac:cxnSpMkLst>
        </pc:cxnChg>
      </pc:sldChg>
      <pc:sldChg chg="add del">
        <pc:chgData name="Tasaporn VISAWAMETEEKUL" userId="b58edd33-5cdf-4bff-bb87-acde7de8e246" providerId="ADAL" clId="{ECC49DAD-6664-40DF-85EF-DAA54805FB6C}" dt="2023-01-12T09:53:32.054" v="1612" actId="47"/>
        <pc:sldMkLst>
          <pc:docMk/>
          <pc:sldMk cId="1102901599" sldId="351"/>
        </pc:sldMkLst>
      </pc:sldChg>
      <pc:sldChg chg="addSp delSp modSp add mod delAnim">
        <pc:chgData name="Tasaporn VISAWAMETEEKUL" userId="b58edd33-5cdf-4bff-bb87-acde7de8e246" providerId="ADAL" clId="{ECC49DAD-6664-40DF-85EF-DAA54805FB6C}" dt="2023-01-13T13:32:03.551" v="2238" actId="1035"/>
        <pc:sldMkLst>
          <pc:docMk/>
          <pc:sldMk cId="1487913302" sldId="352"/>
        </pc:sldMkLst>
        <pc:spChg chg="mod">
          <ac:chgData name="Tasaporn VISAWAMETEEKUL" userId="b58edd33-5cdf-4bff-bb87-acde7de8e246" providerId="ADAL" clId="{ECC49DAD-6664-40DF-85EF-DAA54805FB6C}" dt="2023-01-13T13:32:03.551" v="2238" actId="1035"/>
          <ac:spMkLst>
            <pc:docMk/>
            <pc:sldMk cId="1487913302" sldId="352"/>
            <ac:spMk id="2" creationId="{FAE81F1A-4640-B091-8274-D19CDCD6550C}"/>
          </ac:spMkLst>
        </pc:spChg>
        <pc:spChg chg="add mod">
          <ac:chgData name="Tasaporn VISAWAMETEEKUL" userId="b58edd33-5cdf-4bff-bb87-acde7de8e246" providerId="ADAL" clId="{ECC49DAD-6664-40DF-85EF-DAA54805FB6C}" dt="2023-01-13T13:32:03.551" v="2238" actId="1035"/>
          <ac:spMkLst>
            <pc:docMk/>
            <pc:sldMk cId="1487913302" sldId="352"/>
            <ac:spMk id="3" creationId="{ABD1F0CC-0684-53B5-2FFA-0419C122F2EA}"/>
          </ac:spMkLst>
        </pc:spChg>
        <pc:spChg chg="add mod ord">
          <ac:chgData name="Tasaporn VISAWAMETEEKUL" userId="b58edd33-5cdf-4bff-bb87-acde7de8e246" providerId="ADAL" clId="{ECC49DAD-6664-40DF-85EF-DAA54805FB6C}" dt="2023-01-13T13:32:03.551" v="2238" actId="1035"/>
          <ac:spMkLst>
            <pc:docMk/>
            <pc:sldMk cId="1487913302" sldId="352"/>
            <ac:spMk id="4" creationId="{4A489C3D-6267-5D70-B3E8-E2C8BB3B557E}"/>
          </ac:spMkLst>
        </pc:spChg>
        <pc:spChg chg="del">
          <ac:chgData name="Tasaporn VISAWAMETEEKUL" userId="b58edd33-5cdf-4bff-bb87-acde7de8e246" providerId="ADAL" clId="{ECC49DAD-6664-40DF-85EF-DAA54805FB6C}" dt="2023-01-12T08:13:09.050" v="1175" actId="478"/>
          <ac:spMkLst>
            <pc:docMk/>
            <pc:sldMk cId="1487913302" sldId="352"/>
            <ac:spMk id="4" creationId="{AA0F4495-073A-4B71-5B41-7A18DD6F27D6}"/>
          </ac:spMkLst>
        </pc:spChg>
        <pc:spChg chg="del">
          <ac:chgData name="Tasaporn VISAWAMETEEKUL" userId="b58edd33-5cdf-4bff-bb87-acde7de8e246" providerId="ADAL" clId="{ECC49DAD-6664-40DF-85EF-DAA54805FB6C}" dt="2023-01-12T07:51:01.881" v="1017" actId="478"/>
          <ac:spMkLst>
            <pc:docMk/>
            <pc:sldMk cId="1487913302" sldId="352"/>
            <ac:spMk id="5" creationId="{0F8E3D29-8C7D-A9F0-7095-BDA6EC999E48}"/>
          </ac:spMkLst>
        </pc:spChg>
        <pc:spChg chg="del mod">
          <ac:chgData name="Tasaporn VISAWAMETEEKUL" userId="b58edd33-5cdf-4bff-bb87-acde7de8e246" providerId="ADAL" clId="{ECC49DAD-6664-40DF-85EF-DAA54805FB6C}" dt="2023-01-12T08:14:24.624" v="1199" actId="478"/>
          <ac:spMkLst>
            <pc:docMk/>
            <pc:sldMk cId="1487913302" sldId="352"/>
            <ac:spMk id="12" creationId="{43DA4791-7698-5241-2382-D7F185750058}"/>
          </ac:spMkLst>
        </pc:spChg>
        <pc:spChg chg="del mod">
          <ac:chgData name="Tasaporn VISAWAMETEEKUL" userId="b58edd33-5cdf-4bff-bb87-acde7de8e246" providerId="ADAL" clId="{ECC49DAD-6664-40DF-85EF-DAA54805FB6C}" dt="2023-01-12T08:14:26.907" v="1201" actId="478"/>
          <ac:spMkLst>
            <pc:docMk/>
            <pc:sldMk cId="1487913302" sldId="352"/>
            <ac:spMk id="13" creationId="{19AFC4C0-60D2-5E86-96E5-6E50C5B25734}"/>
          </ac:spMkLst>
        </pc:spChg>
        <pc:spChg chg="add mod">
          <ac:chgData name="Tasaporn VISAWAMETEEKUL" userId="b58edd33-5cdf-4bff-bb87-acde7de8e246" providerId="ADAL" clId="{ECC49DAD-6664-40DF-85EF-DAA54805FB6C}" dt="2023-01-12T08:14:22.640" v="1198" actId="1076"/>
          <ac:spMkLst>
            <pc:docMk/>
            <pc:sldMk cId="1487913302" sldId="352"/>
            <ac:spMk id="14" creationId="{1D5A7C6A-DB82-BED7-DB06-D18A9A737928}"/>
          </ac:spMkLst>
        </pc:spChg>
        <pc:spChg chg="add mod">
          <ac:chgData name="Tasaporn VISAWAMETEEKUL" userId="b58edd33-5cdf-4bff-bb87-acde7de8e246" providerId="ADAL" clId="{ECC49DAD-6664-40DF-85EF-DAA54805FB6C}" dt="2023-01-13T13:31:56.930" v="2191" actId="1076"/>
          <ac:spMkLst>
            <pc:docMk/>
            <pc:sldMk cId="1487913302" sldId="352"/>
            <ac:spMk id="16" creationId="{74D2C733-4303-D013-86EF-A88D32003750}"/>
          </ac:spMkLst>
        </pc:spChg>
        <pc:spChg chg="mod">
          <ac:chgData name="Tasaporn VISAWAMETEEKUL" userId="b58edd33-5cdf-4bff-bb87-acde7de8e246" providerId="ADAL" clId="{ECC49DAD-6664-40DF-85EF-DAA54805FB6C}" dt="2023-01-13T13:32:03.551" v="2238" actId="1035"/>
          <ac:spMkLst>
            <pc:docMk/>
            <pc:sldMk cId="1487913302" sldId="352"/>
            <ac:spMk id="37" creationId="{29DC2138-9F49-1443-E73D-0BC7C0B0AAE2}"/>
          </ac:spMkLst>
        </pc:spChg>
        <pc:spChg chg="del">
          <ac:chgData name="Tasaporn VISAWAMETEEKUL" userId="b58edd33-5cdf-4bff-bb87-acde7de8e246" providerId="ADAL" clId="{ECC49DAD-6664-40DF-85EF-DAA54805FB6C}" dt="2023-01-12T08:13:30.782" v="1176" actId="478"/>
          <ac:spMkLst>
            <pc:docMk/>
            <pc:sldMk cId="1487913302" sldId="352"/>
            <ac:spMk id="38" creationId="{A5CDFD5D-6D46-716B-ED51-2BB2119ED86E}"/>
          </ac:spMkLst>
        </pc:spChg>
        <pc:spChg chg="del mod">
          <ac:chgData name="Tasaporn VISAWAMETEEKUL" userId="b58edd33-5cdf-4bff-bb87-acde7de8e246" providerId="ADAL" clId="{ECC49DAD-6664-40DF-85EF-DAA54805FB6C}" dt="2023-01-12T08:13:40.477" v="1186" actId="478"/>
          <ac:spMkLst>
            <pc:docMk/>
            <pc:sldMk cId="1487913302" sldId="352"/>
            <ac:spMk id="39" creationId="{64207640-D30D-6492-68A2-1116E6B7A21F}"/>
          </ac:spMkLst>
        </pc:spChg>
        <pc:spChg chg="del">
          <ac:chgData name="Tasaporn VISAWAMETEEKUL" userId="b58edd33-5cdf-4bff-bb87-acde7de8e246" providerId="ADAL" clId="{ECC49DAD-6664-40DF-85EF-DAA54805FB6C}" dt="2023-01-12T08:13:06.528" v="1174" actId="478"/>
          <ac:spMkLst>
            <pc:docMk/>
            <pc:sldMk cId="1487913302" sldId="352"/>
            <ac:spMk id="42" creationId="{3339B5A9-49F6-79F9-353D-D1C4835A6638}"/>
          </ac:spMkLst>
        </pc:spChg>
        <pc:spChg chg="del">
          <ac:chgData name="Tasaporn VISAWAMETEEKUL" userId="b58edd33-5cdf-4bff-bb87-acde7de8e246" providerId="ADAL" clId="{ECC49DAD-6664-40DF-85EF-DAA54805FB6C}" dt="2023-01-12T07:51:02.541" v="1018" actId="478"/>
          <ac:spMkLst>
            <pc:docMk/>
            <pc:sldMk cId="1487913302" sldId="352"/>
            <ac:spMk id="44" creationId="{F83341A1-059C-AED3-0153-57F7828289C9}"/>
          </ac:spMkLst>
        </pc:spChg>
        <pc:spChg chg="del">
          <ac:chgData name="Tasaporn VISAWAMETEEKUL" userId="b58edd33-5cdf-4bff-bb87-acde7de8e246" providerId="ADAL" clId="{ECC49DAD-6664-40DF-85EF-DAA54805FB6C}" dt="2023-01-12T08:12:42.448" v="1173" actId="478"/>
          <ac:spMkLst>
            <pc:docMk/>
            <pc:sldMk cId="1487913302" sldId="352"/>
            <ac:spMk id="49" creationId="{EA8BEE9E-39C8-B5C1-49A0-96B2DD597CAB}"/>
          </ac:spMkLst>
        </pc:spChg>
        <pc:grpChg chg="del">
          <ac:chgData name="Tasaporn VISAWAMETEEKUL" userId="b58edd33-5cdf-4bff-bb87-acde7de8e246" providerId="ADAL" clId="{ECC49DAD-6664-40DF-85EF-DAA54805FB6C}" dt="2023-01-12T07:51:01.881" v="1017" actId="478"/>
          <ac:grpSpMkLst>
            <pc:docMk/>
            <pc:sldMk cId="1487913302" sldId="352"/>
            <ac:grpSpMk id="3" creationId="{A1042ECE-8CA1-07ED-3797-1998E468D87E}"/>
          </ac:grpSpMkLst>
        </pc:grpChg>
        <pc:grpChg chg="del">
          <ac:chgData name="Tasaporn VISAWAMETEEKUL" userId="b58edd33-5cdf-4bff-bb87-acde7de8e246" providerId="ADAL" clId="{ECC49DAD-6664-40DF-85EF-DAA54805FB6C}" dt="2023-01-12T07:51:01.881" v="1017" actId="478"/>
          <ac:grpSpMkLst>
            <pc:docMk/>
            <pc:sldMk cId="1487913302" sldId="352"/>
            <ac:grpSpMk id="6" creationId="{D75D68AC-2220-182C-4A4D-7148A76F59A5}"/>
          </ac:grpSpMkLst>
        </pc:grpChg>
        <pc:grpChg chg="del">
          <ac:chgData name="Tasaporn VISAWAMETEEKUL" userId="b58edd33-5cdf-4bff-bb87-acde7de8e246" providerId="ADAL" clId="{ECC49DAD-6664-40DF-85EF-DAA54805FB6C}" dt="2023-01-12T07:51:01.881" v="1017" actId="478"/>
          <ac:grpSpMkLst>
            <pc:docMk/>
            <pc:sldMk cId="1487913302" sldId="352"/>
            <ac:grpSpMk id="28" creationId="{92EFCE10-CDB0-0738-8E9C-5ED86F60334E}"/>
          </ac:grpSpMkLst>
        </pc:grpChg>
        <pc:grpChg chg="del">
          <ac:chgData name="Tasaporn VISAWAMETEEKUL" userId="b58edd33-5cdf-4bff-bb87-acde7de8e246" providerId="ADAL" clId="{ECC49DAD-6664-40DF-85EF-DAA54805FB6C}" dt="2023-01-12T07:51:01.881" v="1017" actId="478"/>
          <ac:grpSpMkLst>
            <pc:docMk/>
            <pc:sldMk cId="1487913302" sldId="352"/>
            <ac:grpSpMk id="43" creationId="{490A93FF-2BFE-E0FA-2A93-9FC81BCA4B14}"/>
          </ac:grpSpMkLst>
        </pc:grpChg>
        <pc:grpChg chg="del">
          <ac:chgData name="Tasaporn VISAWAMETEEKUL" userId="b58edd33-5cdf-4bff-bb87-acde7de8e246" providerId="ADAL" clId="{ECC49DAD-6664-40DF-85EF-DAA54805FB6C}" dt="2023-01-12T07:51:01.881" v="1017" actId="478"/>
          <ac:grpSpMkLst>
            <pc:docMk/>
            <pc:sldMk cId="1487913302" sldId="352"/>
            <ac:grpSpMk id="50" creationId="{FB4DFF12-0FD0-3ECE-CC87-DDA9CD77FA16}"/>
          </ac:grpSpMkLst>
        </pc:grpChg>
        <pc:picChg chg="del">
          <ac:chgData name="Tasaporn VISAWAMETEEKUL" userId="b58edd33-5cdf-4bff-bb87-acde7de8e246" providerId="ADAL" clId="{ECC49DAD-6664-40DF-85EF-DAA54805FB6C}" dt="2023-01-12T07:51:01.881" v="1017" actId="478"/>
          <ac:picMkLst>
            <pc:docMk/>
            <pc:sldMk cId="1487913302" sldId="352"/>
            <ac:picMk id="8" creationId="{5B2BA685-BC5E-3A66-D867-40D110B7D860}"/>
          </ac:picMkLst>
        </pc:picChg>
        <pc:picChg chg="del">
          <ac:chgData name="Tasaporn VISAWAMETEEKUL" userId="b58edd33-5cdf-4bff-bb87-acde7de8e246" providerId="ADAL" clId="{ECC49DAD-6664-40DF-85EF-DAA54805FB6C}" dt="2023-01-12T07:51:01.881" v="1017" actId="478"/>
          <ac:picMkLst>
            <pc:docMk/>
            <pc:sldMk cId="1487913302" sldId="352"/>
            <ac:picMk id="10" creationId="{55B9821E-99B3-60DB-BC79-79115A04EACB}"/>
          </ac:picMkLst>
        </pc:picChg>
        <pc:picChg chg="add del mod">
          <ac:chgData name="Tasaporn VISAWAMETEEKUL" userId="b58edd33-5cdf-4bff-bb87-acde7de8e246" providerId="ADAL" clId="{ECC49DAD-6664-40DF-85EF-DAA54805FB6C}" dt="2023-01-13T13:30:39.579" v="2178" actId="478"/>
          <ac:picMkLst>
            <pc:docMk/>
            <pc:sldMk cId="1487913302" sldId="352"/>
            <ac:picMk id="35" creationId="{E1B12DCD-DC6A-11D5-9229-6870117FF245}"/>
          </ac:picMkLst>
        </pc:picChg>
        <pc:picChg chg="mod">
          <ac:chgData name="Tasaporn VISAWAMETEEKUL" userId="b58edd33-5cdf-4bff-bb87-acde7de8e246" providerId="ADAL" clId="{ECC49DAD-6664-40DF-85EF-DAA54805FB6C}" dt="2023-01-13T13:32:03.551" v="2238" actId="1035"/>
          <ac:picMkLst>
            <pc:docMk/>
            <pc:sldMk cId="1487913302" sldId="352"/>
            <ac:picMk id="36" creationId="{9F77F7E6-6AB1-B70A-8675-AB199805088E}"/>
          </ac:picMkLst>
        </pc:picChg>
        <pc:cxnChg chg="del mod">
          <ac:chgData name="Tasaporn VISAWAMETEEKUL" userId="b58edd33-5cdf-4bff-bb87-acde7de8e246" providerId="ADAL" clId="{ECC49DAD-6664-40DF-85EF-DAA54805FB6C}" dt="2023-01-12T08:14:27.535" v="1202" actId="478"/>
          <ac:cxnSpMkLst>
            <pc:docMk/>
            <pc:sldMk cId="1487913302" sldId="352"/>
            <ac:cxnSpMk id="9" creationId="{5BE17AD6-9235-0A28-075C-618C0686C9A0}"/>
          </ac:cxnSpMkLst>
        </pc:cxnChg>
        <pc:cxnChg chg="del mod">
          <ac:chgData name="Tasaporn VISAWAMETEEKUL" userId="b58edd33-5cdf-4bff-bb87-acde7de8e246" providerId="ADAL" clId="{ECC49DAD-6664-40DF-85EF-DAA54805FB6C}" dt="2023-01-12T08:14:25.853" v="1200" actId="478"/>
          <ac:cxnSpMkLst>
            <pc:docMk/>
            <pc:sldMk cId="1487913302" sldId="352"/>
            <ac:cxnSpMk id="11" creationId="{50BF4F02-295E-0461-1019-955DEEA0CF51}"/>
          </ac:cxnSpMkLst>
        </pc:cxnChg>
      </pc:sldChg>
      <pc:sldChg chg="delSp new del mod">
        <pc:chgData name="Tasaporn VISAWAMETEEKUL" userId="b58edd33-5cdf-4bff-bb87-acde7de8e246" providerId="ADAL" clId="{ECC49DAD-6664-40DF-85EF-DAA54805FB6C}" dt="2023-01-12T07:48:23.276" v="1007" actId="47"/>
        <pc:sldMkLst>
          <pc:docMk/>
          <pc:sldMk cId="3010048310" sldId="352"/>
        </pc:sldMkLst>
        <pc:spChg chg="del">
          <ac:chgData name="Tasaporn VISAWAMETEEKUL" userId="b58edd33-5cdf-4bff-bb87-acde7de8e246" providerId="ADAL" clId="{ECC49DAD-6664-40DF-85EF-DAA54805FB6C}" dt="2023-01-12T07:48:16.005" v="1004" actId="478"/>
          <ac:spMkLst>
            <pc:docMk/>
            <pc:sldMk cId="3010048310" sldId="352"/>
            <ac:spMk id="2" creationId="{F2BD2F2B-6C83-CE2A-C47E-8EE4F39B3DAD}"/>
          </ac:spMkLst>
        </pc:spChg>
        <pc:spChg chg="del">
          <ac:chgData name="Tasaporn VISAWAMETEEKUL" userId="b58edd33-5cdf-4bff-bb87-acde7de8e246" providerId="ADAL" clId="{ECC49DAD-6664-40DF-85EF-DAA54805FB6C}" dt="2023-01-12T07:48:17.590" v="1005" actId="478"/>
          <ac:spMkLst>
            <pc:docMk/>
            <pc:sldMk cId="3010048310" sldId="352"/>
            <ac:spMk id="3" creationId="{B64923EB-E7EB-09A2-14C9-F06EA8035B14}"/>
          </ac:spMkLst>
        </pc:spChg>
      </pc:sldChg>
      <pc:sldChg chg="delSp add del mod">
        <pc:chgData name="Tasaporn VISAWAMETEEKUL" userId="b58edd33-5cdf-4bff-bb87-acde7de8e246" providerId="ADAL" clId="{ECC49DAD-6664-40DF-85EF-DAA54805FB6C}" dt="2023-01-12T07:51:11.148" v="1023" actId="47"/>
        <pc:sldMkLst>
          <pc:docMk/>
          <pc:sldMk cId="4038675203" sldId="353"/>
        </pc:sldMkLst>
        <pc:spChg chg="del">
          <ac:chgData name="Tasaporn VISAWAMETEEKUL" userId="b58edd33-5cdf-4bff-bb87-acde7de8e246" providerId="ADAL" clId="{ECC49DAD-6664-40DF-85EF-DAA54805FB6C}" dt="2023-01-12T07:51:04.873" v="1019" actId="478"/>
          <ac:spMkLst>
            <pc:docMk/>
            <pc:sldMk cId="4038675203" sldId="353"/>
            <ac:spMk id="5" creationId="{0F8E3D29-8C7D-A9F0-7095-BDA6EC999E48}"/>
          </ac:spMkLst>
        </pc:spChg>
        <pc:spChg chg="del">
          <ac:chgData name="Tasaporn VISAWAMETEEKUL" userId="b58edd33-5cdf-4bff-bb87-acde7de8e246" providerId="ADAL" clId="{ECC49DAD-6664-40DF-85EF-DAA54805FB6C}" dt="2023-01-12T07:51:05.450" v="1020" actId="478"/>
          <ac:spMkLst>
            <pc:docMk/>
            <pc:sldMk cId="4038675203" sldId="353"/>
            <ac:spMk id="44" creationId="{F83341A1-059C-AED3-0153-57F7828289C9}"/>
          </ac:spMkLst>
        </pc:spChg>
        <pc:grpChg chg="del">
          <ac:chgData name="Tasaporn VISAWAMETEEKUL" userId="b58edd33-5cdf-4bff-bb87-acde7de8e246" providerId="ADAL" clId="{ECC49DAD-6664-40DF-85EF-DAA54805FB6C}" dt="2023-01-12T07:51:04.873" v="1019" actId="478"/>
          <ac:grpSpMkLst>
            <pc:docMk/>
            <pc:sldMk cId="4038675203" sldId="353"/>
            <ac:grpSpMk id="3" creationId="{A1042ECE-8CA1-07ED-3797-1998E468D87E}"/>
          </ac:grpSpMkLst>
        </pc:grpChg>
        <pc:grpChg chg="del">
          <ac:chgData name="Tasaporn VISAWAMETEEKUL" userId="b58edd33-5cdf-4bff-bb87-acde7de8e246" providerId="ADAL" clId="{ECC49DAD-6664-40DF-85EF-DAA54805FB6C}" dt="2023-01-12T07:51:04.873" v="1019" actId="478"/>
          <ac:grpSpMkLst>
            <pc:docMk/>
            <pc:sldMk cId="4038675203" sldId="353"/>
            <ac:grpSpMk id="6" creationId="{D75D68AC-2220-182C-4A4D-7148A76F59A5}"/>
          </ac:grpSpMkLst>
        </pc:grpChg>
        <pc:grpChg chg="del">
          <ac:chgData name="Tasaporn VISAWAMETEEKUL" userId="b58edd33-5cdf-4bff-bb87-acde7de8e246" providerId="ADAL" clId="{ECC49DAD-6664-40DF-85EF-DAA54805FB6C}" dt="2023-01-12T07:51:04.873" v="1019" actId="478"/>
          <ac:grpSpMkLst>
            <pc:docMk/>
            <pc:sldMk cId="4038675203" sldId="353"/>
            <ac:grpSpMk id="35" creationId="{BEEC511E-952B-86D1-69AF-A50134D7D3A0}"/>
          </ac:grpSpMkLst>
        </pc:grpChg>
        <pc:grpChg chg="del">
          <ac:chgData name="Tasaporn VISAWAMETEEKUL" userId="b58edd33-5cdf-4bff-bb87-acde7de8e246" providerId="ADAL" clId="{ECC49DAD-6664-40DF-85EF-DAA54805FB6C}" dt="2023-01-12T07:51:04.873" v="1019" actId="478"/>
          <ac:grpSpMkLst>
            <pc:docMk/>
            <pc:sldMk cId="4038675203" sldId="353"/>
            <ac:grpSpMk id="43" creationId="{490A93FF-2BFE-E0FA-2A93-9FC81BCA4B14}"/>
          </ac:grpSpMkLst>
        </pc:grpChg>
        <pc:grpChg chg="del">
          <ac:chgData name="Tasaporn VISAWAMETEEKUL" userId="b58edd33-5cdf-4bff-bb87-acde7de8e246" providerId="ADAL" clId="{ECC49DAD-6664-40DF-85EF-DAA54805FB6C}" dt="2023-01-12T07:51:04.873" v="1019" actId="478"/>
          <ac:grpSpMkLst>
            <pc:docMk/>
            <pc:sldMk cId="4038675203" sldId="353"/>
            <ac:grpSpMk id="50" creationId="{FB4DFF12-0FD0-3ECE-CC87-DDA9CD77FA16}"/>
          </ac:grpSpMkLst>
        </pc:grpChg>
        <pc:picChg chg="del">
          <ac:chgData name="Tasaporn VISAWAMETEEKUL" userId="b58edd33-5cdf-4bff-bb87-acde7de8e246" providerId="ADAL" clId="{ECC49DAD-6664-40DF-85EF-DAA54805FB6C}" dt="2023-01-12T07:51:04.873" v="1019" actId="478"/>
          <ac:picMkLst>
            <pc:docMk/>
            <pc:sldMk cId="4038675203" sldId="353"/>
            <ac:picMk id="8" creationId="{5B2BA685-BC5E-3A66-D867-40D110B7D860}"/>
          </ac:picMkLst>
        </pc:picChg>
        <pc:picChg chg="del">
          <ac:chgData name="Tasaporn VISAWAMETEEKUL" userId="b58edd33-5cdf-4bff-bb87-acde7de8e246" providerId="ADAL" clId="{ECC49DAD-6664-40DF-85EF-DAA54805FB6C}" dt="2023-01-12T07:51:04.873" v="1019" actId="478"/>
          <ac:picMkLst>
            <pc:docMk/>
            <pc:sldMk cId="4038675203" sldId="353"/>
            <ac:picMk id="10" creationId="{55B9821E-99B3-60DB-BC79-79115A04EACB}"/>
          </ac:picMkLst>
        </pc:picChg>
      </pc:sldChg>
      <pc:sldChg chg="add del mod ord modShow">
        <pc:chgData name="Tasaporn VISAWAMETEEKUL" userId="b58edd33-5cdf-4bff-bb87-acde7de8e246" providerId="ADAL" clId="{ECC49DAD-6664-40DF-85EF-DAA54805FB6C}" dt="2023-01-13T13:52:22.313" v="2534" actId="47"/>
        <pc:sldMkLst>
          <pc:docMk/>
          <pc:sldMk cId="488836480" sldId="354"/>
        </pc:sldMkLst>
      </pc:sldChg>
      <pc:sldChg chg="addSp delSp modSp new mod modTransition">
        <pc:chgData name="Tasaporn VISAWAMETEEKUL" userId="b58edd33-5cdf-4bff-bb87-acde7de8e246" providerId="ADAL" clId="{ECC49DAD-6664-40DF-85EF-DAA54805FB6C}" dt="2023-01-13T14:20:10.051" v="2744"/>
        <pc:sldMkLst>
          <pc:docMk/>
          <pc:sldMk cId="2090825946" sldId="355"/>
        </pc:sldMkLst>
        <pc:spChg chg="del">
          <ac:chgData name="Tasaporn VISAWAMETEEKUL" userId="b58edd33-5cdf-4bff-bb87-acde7de8e246" providerId="ADAL" clId="{ECC49DAD-6664-40DF-85EF-DAA54805FB6C}" dt="2023-01-12T07:56:27.989" v="1060" actId="478"/>
          <ac:spMkLst>
            <pc:docMk/>
            <pc:sldMk cId="2090825946" sldId="355"/>
            <ac:spMk id="2" creationId="{E11CA572-701F-2431-E0EF-9BC8AB3EDEEF}"/>
          </ac:spMkLst>
        </pc:spChg>
        <pc:spChg chg="del">
          <ac:chgData name="Tasaporn VISAWAMETEEKUL" userId="b58edd33-5cdf-4bff-bb87-acde7de8e246" providerId="ADAL" clId="{ECC49DAD-6664-40DF-85EF-DAA54805FB6C}" dt="2023-01-12T07:56:28.977" v="1061" actId="478"/>
          <ac:spMkLst>
            <pc:docMk/>
            <pc:sldMk cId="2090825946" sldId="355"/>
            <ac:spMk id="3" creationId="{07726B99-3E81-0608-4DBB-CAC7812D3898}"/>
          </ac:spMkLst>
        </pc:spChg>
        <pc:spChg chg="add mod">
          <ac:chgData name="Tasaporn VISAWAMETEEKUL" userId="b58edd33-5cdf-4bff-bb87-acde7de8e246" providerId="ADAL" clId="{ECC49DAD-6664-40DF-85EF-DAA54805FB6C}" dt="2023-01-13T13:37:27.502" v="2314" actId="20577"/>
          <ac:spMkLst>
            <pc:docMk/>
            <pc:sldMk cId="2090825946" sldId="355"/>
            <ac:spMk id="5" creationId="{B41FC4CB-3D63-F90D-BFEB-128670E21B7A}"/>
          </ac:spMkLst>
        </pc:spChg>
        <pc:spChg chg="add mod">
          <ac:chgData name="Tasaporn VISAWAMETEEKUL" userId="b58edd33-5cdf-4bff-bb87-acde7de8e246" providerId="ADAL" clId="{ECC49DAD-6664-40DF-85EF-DAA54805FB6C}" dt="2023-01-12T08:12:10.208" v="1172" actId="20577"/>
          <ac:spMkLst>
            <pc:docMk/>
            <pc:sldMk cId="2090825946" sldId="355"/>
            <ac:spMk id="6" creationId="{198661E0-43BE-1701-CCB4-688F5A17E4D0}"/>
          </ac:spMkLst>
        </pc:spChg>
        <pc:spChg chg="add mod">
          <ac:chgData name="Tasaporn VISAWAMETEEKUL" userId="b58edd33-5cdf-4bff-bb87-acde7de8e246" providerId="ADAL" clId="{ECC49DAD-6664-40DF-85EF-DAA54805FB6C}" dt="2023-01-13T13:23:40.618" v="1879" actId="13926"/>
          <ac:spMkLst>
            <pc:docMk/>
            <pc:sldMk cId="2090825946" sldId="355"/>
            <ac:spMk id="7" creationId="{0931A229-4BFD-8123-3125-C6067CA82284}"/>
          </ac:spMkLst>
        </pc:spChg>
        <pc:spChg chg="add mod">
          <ac:chgData name="Tasaporn VISAWAMETEEKUL" userId="b58edd33-5cdf-4bff-bb87-acde7de8e246" providerId="ADAL" clId="{ECC49DAD-6664-40DF-85EF-DAA54805FB6C}" dt="2023-01-12T08:11:10.548" v="1152" actId="5793"/>
          <ac:spMkLst>
            <pc:docMk/>
            <pc:sldMk cId="2090825946" sldId="355"/>
            <ac:spMk id="10" creationId="{9014F131-DDD5-4BF8-99AA-BC396DED304D}"/>
          </ac:spMkLst>
        </pc:spChg>
        <pc:spChg chg="add mod">
          <ac:chgData name="Tasaporn VISAWAMETEEKUL" userId="b58edd33-5cdf-4bff-bb87-acde7de8e246" providerId="ADAL" clId="{ECC49DAD-6664-40DF-85EF-DAA54805FB6C}" dt="2023-01-12T08:10:10.770" v="1130" actId="20577"/>
          <ac:spMkLst>
            <pc:docMk/>
            <pc:sldMk cId="2090825946" sldId="355"/>
            <ac:spMk id="11" creationId="{80AE1601-BFE7-665D-C01A-CFC4DB12443F}"/>
          </ac:spMkLst>
        </pc:spChg>
        <pc:spChg chg="add mod">
          <ac:chgData name="Tasaporn VISAWAMETEEKUL" userId="b58edd33-5cdf-4bff-bb87-acde7de8e246" providerId="ADAL" clId="{ECC49DAD-6664-40DF-85EF-DAA54805FB6C}" dt="2023-01-12T08:11:16.366" v="1159" actId="5793"/>
          <ac:spMkLst>
            <pc:docMk/>
            <pc:sldMk cId="2090825946" sldId="355"/>
            <ac:spMk id="13" creationId="{82159906-674B-85E5-0757-B031395FA8CB}"/>
          </ac:spMkLst>
        </pc:spChg>
        <pc:spChg chg="add mod">
          <ac:chgData name="Tasaporn VISAWAMETEEKUL" userId="b58edd33-5cdf-4bff-bb87-acde7de8e246" providerId="ADAL" clId="{ECC49DAD-6664-40DF-85EF-DAA54805FB6C}" dt="2023-01-12T08:10:40.243" v="1137"/>
          <ac:spMkLst>
            <pc:docMk/>
            <pc:sldMk cId="2090825946" sldId="355"/>
            <ac:spMk id="17" creationId="{ECC1D6AA-B1AF-EB55-84CD-5DF7FE91CE7A}"/>
          </ac:spMkLst>
        </pc:spChg>
        <pc:spChg chg="add mod ord">
          <ac:chgData name="Tasaporn VISAWAMETEEKUL" userId="b58edd33-5cdf-4bff-bb87-acde7de8e246" providerId="ADAL" clId="{ECC49DAD-6664-40DF-85EF-DAA54805FB6C}" dt="2023-01-12T08:10:45.592" v="1138" actId="167"/>
          <ac:spMkLst>
            <pc:docMk/>
            <pc:sldMk cId="2090825946" sldId="355"/>
            <ac:spMk id="18" creationId="{241399EA-9132-CED4-7323-6185C693CB22}"/>
          </ac:spMkLst>
        </pc:spChg>
        <pc:spChg chg="add mod">
          <ac:chgData name="Tasaporn VISAWAMETEEKUL" userId="b58edd33-5cdf-4bff-bb87-acde7de8e246" providerId="ADAL" clId="{ECC49DAD-6664-40DF-85EF-DAA54805FB6C}" dt="2023-01-12T08:11:25.597" v="1166" actId="20577"/>
          <ac:spMkLst>
            <pc:docMk/>
            <pc:sldMk cId="2090825946" sldId="355"/>
            <ac:spMk id="21" creationId="{F13C4EA3-0F21-626B-FF5C-5F54A2B47D0B}"/>
          </ac:spMkLst>
        </pc:spChg>
        <pc:spChg chg="add mod">
          <ac:chgData name="Tasaporn VISAWAMETEEKUL" userId="b58edd33-5cdf-4bff-bb87-acde7de8e246" providerId="ADAL" clId="{ECC49DAD-6664-40DF-85EF-DAA54805FB6C}" dt="2023-01-12T08:11:29.782" v="1168" actId="1076"/>
          <ac:spMkLst>
            <pc:docMk/>
            <pc:sldMk cId="2090825946" sldId="355"/>
            <ac:spMk id="22" creationId="{B5176B93-9601-601D-D7EF-7B66B17BC9DD}"/>
          </ac:spMkLst>
        </pc:spChg>
        <pc:cxnChg chg="add del mod">
          <ac:chgData name="Tasaporn VISAWAMETEEKUL" userId="b58edd33-5cdf-4bff-bb87-acde7de8e246" providerId="ADAL" clId="{ECC49DAD-6664-40DF-85EF-DAA54805FB6C}" dt="2023-01-12T08:10:28.084" v="1135" actId="478"/>
          <ac:cxnSpMkLst>
            <pc:docMk/>
            <pc:sldMk cId="2090825946" sldId="355"/>
            <ac:cxnSpMk id="8" creationId="{F8856D84-18AE-3EF3-9185-FBDCA41B742A}"/>
          </ac:cxnSpMkLst>
        </pc:cxnChg>
        <pc:cxnChg chg="add mod">
          <ac:chgData name="Tasaporn VISAWAMETEEKUL" userId="b58edd33-5cdf-4bff-bb87-acde7de8e246" providerId="ADAL" clId="{ECC49DAD-6664-40DF-85EF-DAA54805FB6C}" dt="2023-01-12T08:09:44.177" v="1103" actId="1076"/>
          <ac:cxnSpMkLst>
            <pc:docMk/>
            <pc:sldMk cId="2090825946" sldId="355"/>
            <ac:cxnSpMk id="9" creationId="{4D09561F-DE55-1B21-6599-9AFCEDE319FE}"/>
          </ac:cxnSpMkLst>
        </pc:cxnChg>
        <pc:cxnChg chg="add del mod">
          <ac:chgData name="Tasaporn VISAWAMETEEKUL" userId="b58edd33-5cdf-4bff-bb87-acde7de8e246" providerId="ADAL" clId="{ECC49DAD-6664-40DF-85EF-DAA54805FB6C}" dt="2023-01-12T08:10:26.792" v="1134" actId="478"/>
          <ac:cxnSpMkLst>
            <pc:docMk/>
            <pc:sldMk cId="2090825946" sldId="355"/>
            <ac:cxnSpMk id="12" creationId="{B2E9F166-55D8-7FFA-61AB-BEB115574EDA}"/>
          </ac:cxnSpMkLst>
        </pc:cxnChg>
        <pc:cxnChg chg="add mod">
          <ac:chgData name="Tasaporn VISAWAMETEEKUL" userId="b58edd33-5cdf-4bff-bb87-acde7de8e246" providerId="ADAL" clId="{ECC49DAD-6664-40DF-85EF-DAA54805FB6C}" dt="2023-01-12T08:10:32.826" v="1136"/>
          <ac:cxnSpMkLst>
            <pc:docMk/>
            <pc:sldMk cId="2090825946" sldId="355"/>
            <ac:cxnSpMk id="15" creationId="{6B81288E-B286-83A8-CC58-63225CE7B732}"/>
          </ac:cxnSpMkLst>
        </pc:cxnChg>
        <pc:cxnChg chg="add mod">
          <ac:chgData name="Tasaporn VISAWAMETEEKUL" userId="b58edd33-5cdf-4bff-bb87-acde7de8e246" providerId="ADAL" clId="{ECC49DAD-6664-40DF-85EF-DAA54805FB6C}" dt="2023-01-12T08:10:32.826" v="1136"/>
          <ac:cxnSpMkLst>
            <pc:docMk/>
            <pc:sldMk cId="2090825946" sldId="355"/>
            <ac:cxnSpMk id="16" creationId="{FC0B9C43-4FD6-DDD0-985F-AA66021818B3}"/>
          </ac:cxnSpMkLst>
        </pc:cxnChg>
        <pc:cxnChg chg="add mod">
          <ac:chgData name="Tasaporn VISAWAMETEEKUL" userId="b58edd33-5cdf-4bff-bb87-acde7de8e246" providerId="ADAL" clId="{ECC49DAD-6664-40DF-85EF-DAA54805FB6C}" dt="2023-01-12T08:11:04.044" v="1141"/>
          <ac:cxnSpMkLst>
            <pc:docMk/>
            <pc:sldMk cId="2090825946" sldId="355"/>
            <ac:cxnSpMk id="19" creationId="{FD8A4F70-78D3-43C4-BFA5-6595D4176412}"/>
          </ac:cxnSpMkLst>
        </pc:cxnChg>
        <pc:cxnChg chg="add mod">
          <ac:chgData name="Tasaporn VISAWAMETEEKUL" userId="b58edd33-5cdf-4bff-bb87-acde7de8e246" providerId="ADAL" clId="{ECC49DAD-6664-40DF-85EF-DAA54805FB6C}" dt="2023-01-12T08:11:04.044" v="1141"/>
          <ac:cxnSpMkLst>
            <pc:docMk/>
            <pc:sldMk cId="2090825946" sldId="355"/>
            <ac:cxnSpMk id="20" creationId="{D994B3A8-FF40-4406-2770-700E4BBD9CF1}"/>
          </ac:cxnSpMkLst>
        </pc:cxnChg>
      </pc:sldChg>
      <pc:sldChg chg="addSp delSp modSp add mod ord">
        <pc:chgData name="Tasaporn VISAWAMETEEKUL" userId="b58edd33-5cdf-4bff-bb87-acde7de8e246" providerId="ADAL" clId="{ECC49DAD-6664-40DF-85EF-DAA54805FB6C}" dt="2023-01-13T13:22:25.784" v="1874" actId="167"/>
        <pc:sldMkLst>
          <pc:docMk/>
          <pc:sldMk cId="143468117" sldId="356"/>
        </pc:sldMkLst>
        <pc:spChg chg="add mod ord">
          <ac:chgData name="Tasaporn VISAWAMETEEKUL" userId="b58edd33-5cdf-4bff-bb87-acde7de8e246" providerId="ADAL" clId="{ECC49DAD-6664-40DF-85EF-DAA54805FB6C}" dt="2023-01-13T13:22:25.784" v="1874" actId="167"/>
          <ac:spMkLst>
            <pc:docMk/>
            <pc:sldMk cId="143468117" sldId="356"/>
            <ac:spMk id="2" creationId="{982467B2-FA76-0044-EB2E-321F83B7984D}"/>
          </ac:spMkLst>
        </pc:spChg>
        <pc:spChg chg="add del">
          <ac:chgData name="Tasaporn VISAWAMETEEKUL" userId="b58edd33-5cdf-4bff-bb87-acde7de8e246" providerId="ADAL" clId="{ECC49DAD-6664-40DF-85EF-DAA54805FB6C}" dt="2023-01-12T08:26:30.378" v="1496" actId="22"/>
          <ac:spMkLst>
            <pc:docMk/>
            <pc:sldMk cId="143468117" sldId="356"/>
            <ac:spMk id="3" creationId="{C8FD55C8-BAD4-2732-7B5B-47A9E9AC02CC}"/>
          </ac:spMkLst>
        </pc:spChg>
        <pc:spChg chg="del">
          <ac:chgData name="Tasaporn VISAWAMETEEKUL" userId="b58edd33-5cdf-4bff-bb87-acde7de8e246" providerId="ADAL" clId="{ECC49DAD-6664-40DF-85EF-DAA54805FB6C}" dt="2023-01-12T08:19:05.444" v="1459" actId="478"/>
          <ac:spMkLst>
            <pc:docMk/>
            <pc:sldMk cId="143468117" sldId="356"/>
            <ac:spMk id="7" creationId="{A9402C2A-CF3D-E8A7-B6A1-3ED06E58DCEC}"/>
          </ac:spMkLst>
        </pc:spChg>
        <pc:spChg chg="add del mod">
          <ac:chgData name="Tasaporn VISAWAMETEEKUL" userId="b58edd33-5cdf-4bff-bb87-acde7de8e246" providerId="ADAL" clId="{ECC49DAD-6664-40DF-85EF-DAA54805FB6C}" dt="2023-01-12T08:26:45.429" v="1499" actId="478"/>
          <ac:spMkLst>
            <pc:docMk/>
            <pc:sldMk cId="143468117" sldId="356"/>
            <ac:spMk id="8" creationId="{D9CBABF0-72E7-F541-4593-B17C6AB36F2E}"/>
          </ac:spMkLst>
        </pc:spChg>
        <pc:spChg chg="mod">
          <ac:chgData name="Tasaporn VISAWAMETEEKUL" userId="b58edd33-5cdf-4bff-bb87-acde7de8e246" providerId="ADAL" clId="{ECC49DAD-6664-40DF-85EF-DAA54805FB6C}" dt="2023-01-12T10:13:19.130" v="1642" actId="20577"/>
          <ac:spMkLst>
            <pc:docMk/>
            <pc:sldMk cId="143468117" sldId="356"/>
            <ac:spMk id="9" creationId="{DA5F8189-114A-3662-AEF9-F2D7E04A351F}"/>
          </ac:spMkLst>
        </pc:spChg>
        <pc:spChg chg="del">
          <ac:chgData name="Tasaporn VISAWAMETEEKUL" userId="b58edd33-5cdf-4bff-bb87-acde7de8e246" providerId="ADAL" clId="{ECC49DAD-6664-40DF-85EF-DAA54805FB6C}" dt="2023-01-12T08:19:05.444" v="1459" actId="478"/>
          <ac:spMkLst>
            <pc:docMk/>
            <pc:sldMk cId="143468117" sldId="356"/>
            <ac:spMk id="13" creationId="{9B1511B8-A023-A8B8-5970-173F678C5868}"/>
          </ac:spMkLst>
        </pc:spChg>
        <pc:spChg chg="add mod">
          <ac:chgData name="Tasaporn VISAWAMETEEKUL" userId="b58edd33-5cdf-4bff-bb87-acde7de8e246" providerId="ADAL" clId="{ECC49DAD-6664-40DF-85EF-DAA54805FB6C}" dt="2023-01-12T08:26:58.356" v="1514" actId="13926"/>
          <ac:spMkLst>
            <pc:docMk/>
            <pc:sldMk cId="143468117" sldId="356"/>
            <ac:spMk id="14" creationId="{23332C7D-67D0-3B90-EAAD-37AA51C9493F}"/>
          </ac:spMkLst>
        </pc:spChg>
        <pc:spChg chg="del mod">
          <ac:chgData name="Tasaporn VISAWAMETEEKUL" userId="b58edd33-5cdf-4bff-bb87-acde7de8e246" providerId="ADAL" clId="{ECC49DAD-6664-40DF-85EF-DAA54805FB6C}" dt="2023-01-12T08:26:44.083" v="1498" actId="478"/>
          <ac:spMkLst>
            <pc:docMk/>
            <pc:sldMk cId="143468117" sldId="356"/>
            <ac:spMk id="16" creationId="{630F3B25-61DF-3EE9-5E77-2603A294BA3D}"/>
          </ac:spMkLst>
        </pc:spChg>
        <pc:spChg chg="del">
          <ac:chgData name="Tasaporn VISAWAMETEEKUL" userId="b58edd33-5cdf-4bff-bb87-acde7de8e246" providerId="ADAL" clId="{ECC49DAD-6664-40DF-85EF-DAA54805FB6C}" dt="2023-01-12T08:19:14.242" v="1465" actId="478"/>
          <ac:spMkLst>
            <pc:docMk/>
            <pc:sldMk cId="143468117" sldId="356"/>
            <ac:spMk id="17" creationId="{9F58ED3A-4A18-8915-C14E-4D32E02CA9CB}"/>
          </ac:spMkLst>
        </pc:spChg>
        <pc:spChg chg="add mod">
          <ac:chgData name="Tasaporn VISAWAMETEEKUL" userId="b58edd33-5cdf-4bff-bb87-acde7de8e246" providerId="ADAL" clId="{ECC49DAD-6664-40DF-85EF-DAA54805FB6C}" dt="2023-01-12T09:50:53.585" v="1610" actId="20577"/>
          <ac:spMkLst>
            <pc:docMk/>
            <pc:sldMk cId="143468117" sldId="356"/>
            <ac:spMk id="19" creationId="{7144FF95-F317-D4DC-5724-24F8D44F428C}"/>
          </ac:spMkLst>
        </pc:spChg>
        <pc:spChg chg="del mod">
          <ac:chgData name="Tasaporn VISAWAMETEEKUL" userId="b58edd33-5cdf-4bff-bb87-acde7de8e246" providerId="ADAL" clId="{ECC49DAD-6664-40DF-85EF-DAA54805FB6C}" dt="2023-01-12T08:26:42.830" v="1497" actId="478"/>
          <ac:spMkLst>
            <pc:docMk/>
            <pc:sldMk cId="143468117" sldId="356"/>
            <ac:spMk id="30" creationId="{04F8C2E9-B2F4-B71C-F2C1-BDF4FA4862DF}"/>
          </ac:spMkLst>
        </pc:spChg>
        <pc:spChg chg="del">
          <ac:chgData name="Tasaporn VISAWAMETEEKUL" userId="b58edd33-5cdf-4bff-bb87-acde7de8e246" providerId="ADAL" clId="{ECC49DAD-6664-40DF-85EF-DAA54805FB6C}" dt="2023-01-12T08:19:05.444" v="1459" actId="478"/>
          <ac:spMkLst>
            <pc:docMk/>
            <pc:sldMk cId="143468117" sldId="356"/>
            <ac:spMk id="39" creationId="{EC3CCD1E-8AEA-2809-220F-7A7633D82D71}"/>
          </ac:spMkLst>
        </pc:spChg>
        <pc:spChg chg="del">
          <ac:chgData name="Tasaporn VISAWAMETEEKUL" userId="b58edd33-5cdf-4bff-bb87-acde7de8e246" providerId="ADAL" clId="{ECC49DAD-6664-40DF-85EF-DAA54805FB6C}" dt="2023-01-12T08:19:05.444" v="1459" actId="478"/>
          <ac:spMkLst>
            <pc:docMk/>
            <pc:sldMk cId="143468117" sldId="356"/>
            <ac:spMk id="40" creationId="{9FB558F7-A193-288B-D95E-9422F6A58160}"/>
          </ac:spMkLst>
        </pc:spChg>
        <pc:grpChg chg="del">
          <ac:chgData name="Tasaporn VISAWAMETEEKUL" userId="b58edd33-5cdf-4bff-bb87-acde7de8e246" providerId="ADAL" clId="{ECC49DAD-6664-40DF-85EF-DAA54805FB6C}" dt="2023-01-12T08:19:06.722" v="1460" actId="478"/>
          <ac:grpSpMkLst>
            <pc:docMk/>
            <pc:sldMk cId="143468117" sldId="356"/>
            <ac:grpSpMk id="12" creationId="{15E7A41C-30D8-9BA9-6D3D-25D4544964D8}"/>
          </ac:grpSpMkLst>
        </pc:grpChg>
        <pc:picChg chg="del">
          <ac:chgData name="Tasaporn VISAWAMETEEKUL" userId="b58edd33-5cdf-4bff-bb87-acde7de8e246" providerId="ADAL" clId="{ECC49DAD-6664-40DF-85EF-DAA54805FB6C}" dt="2023-01-12T08:19:05.444" v="1459" actId="478"/>
          <ac:picMkLst>
            <pc:docMk/>
            <pc:sldMk cId="143468117" sldId="356"/>
            <ac:picMk id="6" creationId="{11008CD3-0AB9-A446-5D36-A5699E3E93E9}"/>
          </ac:picMkLst>
        </pc:picChg>
        <pc:picChg chg="add mod modCrop">
          <ac:chgData name="Tasaporn VISAWAMETEEKUL" userId="b58edd33-5cdf-4bff-bb87-acde7de8e246" providerId="ADAL" clId="{ECC49DAD-6664-40DF-85EF-DAA54805FB6C}" dt="2023-01-12T09:49:44.350" v="1559" actId="732"/>
          <ac:picMkLst>
            <pc:docMk/>
            <pc:sldMk cId="143468117" sldId="356"/>
            <ac:picMk id="18" creationId="{97F5675D-260E-BCD0-E9EA-AD9D7380951D}"/>
          </ac:picMkLst>
        </pc:picChg>
        <pc:picChg chg="add del mod">
          <ac:chgData name="Tasaporn VISAWAMETEEKUL" userId="b58edd33-5cdf-4bff-bb87-acde7de8e246" providerId="ADAL" clId="{ECC49DAD-6664-40DF-85EF-DAA54805FB6C}" dt="2023-01-12T09:49:20.100" v="1552"/>
          <ac:picMkLst>
            <pc:docMk/>
            <pc:sldMk cId="143468117" sldId="356"/>
            <ac:picMk id="20" creationId="{9BCB2FDA-BD84-BE88-6616-4F183F3B9A01}"/>
          </ac:picMkLst>
        </pc:picChg>
        <pc:picChg chg="add mod">
          <ac:chgData name="Tasaporn VISAWAMETEEKUL" userId="b58edd33-5cdf-4bff-bb87-acde7de8e246" providerId="ADAL" clId="{ECC49DAD-6664-40DF-85EF-DAA54805FB6C}" dt="2023-01-12T09:49:22.343" v="1554"/>
          <ac:picMkLst>
            <pc:docMk/>
            <pc:sldMk cId="143468117" sldId="356"/>
            <ac:picMk id="21" creationId="{A84182E4-AD84-9807-5456-C4DB047D8279}"/>
          </ac:picMkLst>
        </pc:picChg>
        <pc:cxnChg chg="add mod">
          <ac:chgData name="Tasaporn VISAWAMETEEKUL" userId="b58edd33-5cdf-4bff-bb87-acde7de8e246" providerId="ADAL" clId="{ECC49DAD-6664-40DF-85EF-DAA54805FB6C}" dt="2023-01-12T09:50:44.960" v="1608"/>
          <ac:cxnSpMkLst>
            <pc:docMk/>
            <pc:sldMk cId="143468117" sldId="356"/>
            <ac:cxnSpMk id="22" creationId="{047299A2-0DBF-3AFB-7779-FC1B9ADD4F66}"/>
          </ac:cxnSpMkLst>
        </pc:cxnChg>
        <pc:cxnChg chg="del">
          <ac:chgData name="Tasaporn VISAWAMETEEKUL" userId="b58edd33-5cdf-4bff-bb87-acde7de8e246" providerId="ADAL" clId="{ECC49DAD-6664-40DF-85EF-DAA54805FB6C}" dt="2023-01-12T08:19:08.183" v="1461" actId="478"/>
          <ac:cxnSpMkLst>
            <pc:docMk/>
            <pc:sldMk cId="143468117" sldId="356"/>
            <ac:cxnSpMk id="33" creationId="{752BCBCF-3F1E-A0A9-C4CA-45225614DFA7}"/>
          </ac:cxnSpMkLst>
        </pc:cxnChg>
        <pc:cxnChg chg="del">
          <ac:chgData name="Tasaporn VISAWAMETEEKUL" userId="b58edd33-5cdf-4bff-bb87-acde7de8e246" providerId="ADAL" clId="{ECC49DAD-6664-40DF-85EF-DAA54805FB6C}" dt="2023-01-12T08:19:11.593" v="1464" actId="478"/>
          <ac:cxnSpMkLst>
            <pc:docMk/>
            <pc:sldMk cId="143468117" sldId="356"/>
            <ac:cxnSpMk id="34" creationId="{93161058-9111-69CA-E41C-F9A61225D060}"/>
          </ac:cxnSpMkLst>
        </pc:cxnChg>
        <pc:cxnChg chg="del">
          <ac:chgData name="Tasaporn VISAWAMETEEKUL" userId="b58edd33-5cdf-4bff-bb87-acde7de8e246" providerId="ADAL" clId="{ECC49DAD-6664-40DF-85EF-DAA54805FB6C}" dt="2023-01-12T08:19:08.774" v="1462" actId="478"/>
          <ac:cxnSpMkLst>
            <pc:docMk/>
            <pc:sldMk cId="143468117" sldId="356"/>
            <ac:cxnSpMk id="37" creationId="{6C6B1DC3-3C5F-4FB9-F9B1-CE74A9E4FCFD}"/>
          </ac:cxnSpMkLst>
        </pc:cxnChg>
        <pc:cxnChg chg="del">
          <ac:chgData name="Tasaporn VISAWAMETEEKUL" userId="b58edd33-5cdf-4bff-bb87-acde7de8e246" providerId="ADAL" clId="{ECC49DAD-6664-40DF-85EF-DAA54805FB6C}" dt="2023-01-12T08:19:09.687" v="1463" actId="478"/>
          <ac:cxnSpMkLst>
            <pc:docMk/>
            <pc:sldMk cId="143468117" sldId="356"/>
            <ac:cxnSpMk id="38" creationId="{F74EDC44-9723-8D31-D35C-C94642CE9286}"/>
          </ac:cxnSpMkLst>
        </pc:cxnChg>
      </pc:sldChg>
      <pc:sldChg chg="delSp add del mod">
        <pc:chgData name="Tasaporn VISAWAMETEEKUL" userId="b58edd33-5cdf-4bff-bb87-acde7de8e246" providerId="ADAL" clId="{ECC49DAD-6664-40DF-85EF-DAA54805FB6C}" dt="2023-01-12T10:44:21.441" v="1743" actId="47"/>
        <pc:sldMkLst>
          <pc:docMk/>
          <pc:sldMk cId="148226809" sldId="357"/>
        </pc:sldMkLst>
        <pc:spChg chg="del">
          <ac:chgData name="Tasaporn VISAWAMETEEKUL" userId="b58edd33-5cdf-4bff-bb87-acde7de8e246" providerId="ADAL" clId="{ECC49DAD-6664-40DF-85EF-DAA54805FB6C}" dt="2023-01-12T09:53:59.675" v="1614" actId="478"/>
          <ac:spMkLst>
            <pc:docMk/>
            <pc:sldMk cId="148226809" sldId="357"/>
            <ac:spMk id="5" creationId="{0F8E3D29-8C7D-A9F0-7095-BDA6EC999E48}"/>
          </ac:spMkLst>
        </pc:spChg>
        <pc:spChg chg="del">
          <ac:chgData name="Tasaporn VISAWAMETEEKUL" userId="b58edd33-5cdf-4bff-bb87-acde7de8e246" providerId="ADAL" clId="{ECC49DAD-6664-40DF-85EF-DAA54805FB6C}" dt="2023-01-12T09:54:00.533" v="1615" actId="478"/>
          <ac:spMkLst>
            <pc:docMk/>
            <pc:sldMk cId="148226809" sldId="357"/>
            <ac:spMk id="44" creationId="{F83341A1-059C-AED3-0153-57F7828289C9}"/>
          </ac:spMkLst>
        </pc:spChg>
        <pc:grpChg chg="del">
          <ac:chgData name="Tasaporn VISAWAMETEEKUL" userId="b58edd33-5cdf-4bff-bb87-acde7de8e246" providerId="ADAL" clId="{ECC49DAD-6664-40DF-85EF-DAA54805FB6C}" dt="2023-01-12T09:53:59.675" v="1614" actId="478"/>
          <ac:grpSpMkLst>
            <pc:docMk/>
            <pc:sldMk cId="148226809" sldId="357"/>
            <ac:grpSpMk id="3" creationId="{A1042ECE-8CA1-07ED-3797-1998E468D87E}"/>
          </ac:grpSpMkLst>
        </pc:grpChg>
        <pc:grpChg chg="del">
          <ac:chgData name="Tasaporn VISAWAMETEEKUL" userId="b58edd33-5cdf-4bff-bb87-acde7de8e246" providerId="ADAL" clId="{ECC49DAD-6664-40DF-85EF-DAA54805FB6C}" dt="2023-01-12T09:53:59.675" v="1614" actId="478"/>
          <ac:grpSpMkLst>
            <pc:docMk/>
            <pc:sldMk cId="148226809" sldId="357"/>
            <ac:grpSpMk id="6" creationId="{D75D68AC-2220-182C-4A4D-7148A76F59A5}"/>
          </ac:grpSpMkLst>
        </pc:grpChg>
        <pc:grpChg chg="del">
          <ac:chgData name="Tasaporn VISAWAMETEEKUL" userId="b58edd33-5cdf-4bff-bb87-acde7de8e246" providerId="ADAL" clId="{ECC49DAD-6664-40DF-85EF-DAA54805FB6C}" dt="2023-01-12T09:53:59.675" v="1614" actId="478"/>
          <ac:grpSpMkLst>
            <pc:docMk/>
            <pc:sldMk cId="148226809" sldId="357"/>
            <ac:grpSpMk id="25" creationId="{1C78E76A-EE8F-12BB-C746-EDA8D06FCA32}"/>
          </ac:grpSpMkLst>
        </pc:grpChg>
        <pc:grpChg chg="del">
          <ac:chgData name="Tasaporn VISAWAMETEEKUL" userId="b58edd33-5cdf-4bff-bb87-acde7de8e246" providerId="ADAL" clId="{ECC49DAD-6664-40DF-85EF-DAA54805FB6C}" dt="2023-01-12T09:53:59.675" v="1614" actId="478"/>
          <ac:grpSpMkLst>
            <pc:docMk/>
            <pc:sldMk cId="148226809" sldId="357"/>
            <ac:grpSpMk id="30" creationId="{CC3F1496-CB0D-1C1C-C97A-FD6A92AB8C1D}"/>
          </ac:grpSpMkLst>
        </pc:grpChg>
        <pc:grpChg chg="del">
          <ac:chgData name="Tasaporn VISAWAMETEEKUL" userId="b58edd33-5cdf-4bff-bb87-acde7de8e246" providerId="ADAL" clId="{ECC49DAD-6664-40DF-85EF-DAA54805FB6C}" dt="2023-01-12T09:53:59.675" v="1614" actId="478"/>
          <ac:grpSpMkLst>
            <pc:docMk/>
            <pc:sldMk cId="148226809" sldId="357"/>
            <ac:grpSpMk id="50" creationId="{FB4DFF12-0FD0-3ECE-CC87-DDA9CD77FA16}"/>
          </ac:grpSpMkLst>
        </pc:grpChg>
        <pc:picChg chg="del">
          <ac:chgData name="Tasaporn VISAWAMETEEKUL" userId="b58edd33-5cdf-4bff-bb87-acde7de8e246" providerId="ADAL" clId="{ECC49DAD-6664-40DF-85EF-DAA54805FB6C}" dt="2023-01-12T09:53:59.675" v="1614" actId="478"/>
          <ac:picMkLst>
            <pc:docMk/>
            <pc:sldMk cId="148226809" sldId="357"/>
            <ac:picMk id="8" creationId="{5B2BA685-BC5E-3A66-D867-40D110B7D860}"/>
          </ac:picMkLst>
        </pc:picChg>
        <pc:picChg chg="del">
          <ac:chgData name="Tasaporn VISAWAMETEEKUL" userId="b58edd33-5cdf-4bff-bb87-acde7de8e246" providerId="ADAL" clId="{ECC49DAD-6664-40DF-85EF-DAA54805FB6C}" dt="2023-01-12T09:53:59.675" v="1614" actId="478"/>
          <ac:picMkLst>
            <pc:docMk/>
            <pc:sldMk cId="148226809" sldId="357"/>
            <ac:picMk id="10" creationId="{55B9821E-99B3-60DB-BC79-79115A04EACB}"/>
          </ac:picMkLst>
        </pc:picChg>
      </pc:sldChg>
      <pc:sldChg chg="addSp delSp modSp add mod ord">
        <pc:chgData name="Tasaporn VISAWAMETEEKUL" userId="b58edd33-5cdf-4bff-bb87-acde7de8e246" providerId="ADAL" clId="{ECC49DAD-6664-40DF-85EF-DAA54805FB6C}" dt="2023-01-13T13:45:51.805" v="2363" actId="14100"/>
        <pc:sldMkLst>
          <pc:docMk/>
          <pc:sldMk cId="2484978126" sldId="358"/>
        </pc:sldMkLst>
        <pc:spChg chg="add del mod">
          <ac:chgData name="Tasaporn VISAWAMETEEKUL" userId="b58edd33-5cdf-4bff-bb87-acde7de8e246" providerId="ADAL" clId="{ECC49DAD-6664-40DF-85EF-DAA54805FB6C}" dt="2023-01-13T13:45:36.330" v="2359" actId="478"/>
          <ac:spMkLst>
            <pc:docMk/>
            <pc:sldMk cId="2484978126" sldId="358"/>
            <ac:spMk id="2" creationId="{C403DFB5-0051-BC8F-9C66-4A6956F35783}"/>
          </ac:spMkLst>
        </pc:spChg>
        <pc:spChg chg="add mod">
          <ac:chgData name="Tasaporn VISAWAMETEEKUL" userId="b58edd33-5cdf-4bff-bb87-acde7de8e246" providerId="ADAL" clId="{ECC49DAD-6664-40DF-85EF-DAA54805FB6C}" dt="2023-01-13T13:45:51.805" v="2363" actId="14100"/>
          <ac:spMkLst>
            <pc:docMk/>
            <pc:sldMk cId="2484978126" sldId="358"/>
            <ac:spMk id="3" creationId="{B6018C4C-CB89-4AAE-A516-4B67A51E2F83}"/>
          </ac:spMkLst>
        </pc:spChg>
        <pc:spChg chg="del">
          <ac:chgData name="Tasaporn VISAWAMETEEKUL" userId="b58edd33-5cdf-4bff-bb87-acde7de8e246" providerId="ADAL" clId="{ECC49DAD-6664-40DF-85EF-DAA54805FB6C}" dt="2023-01-12T09:54:08.030" v="1616" actId="478"/>
          <ac:spMkLst>
            <pc:docMk/>
            <pc:sldMk cId="2484978126" sldId="358"/>
            <ac:spMk id="5" creationId="{0F8E3D29-8C7D-A9F0-7095-BDA6EC999E48}"/>
          </ac:spMkLst>
        </pc:spChg>
        <pc:spChg chg="del">
          <ac:chgData name="Tasaporn VISAWAMETEEKUL" userId="b58edd33-5cdf-4bff-bb87-acde7de8e246" providerId="ADAL" clId="{ECC49DAD-6664-40DF-85EF-DAA54805FB6C}" dt="2023-01-13T13:45:33.822" v="2358" actId="478"/>
          <ac:spMkLst>
            <pc:docMk/>
            <pc:sldMk cId="2484978126" sldId="358"/>
            <ac:spMk id="28" creationId="{4102923A-C9D9-DA39-EFD7-25071FC9D703}"/>
          </ac:spMkLst>
        </pc:spChg>
        <pc:spChg chg="del">
          <ac:chgData name="Tasaporn VISAWAMETEEKUL" userId="b58edd33-5cdf-4bff-bb87-acde7de8e246" providerId="ADAL" clId="{ECC49DAD-6664-40DF-85EF-DAA54805FB6C}" dt="2023-01-12T09:54:08.594" v="1617" actId="478"/>
          <ac:spMkLst>
            <pc:docMk/>
            <pc:sldMk cId="2484978126" sldId="358"/>
            <ac:spMk id="44" creationId="{F83341A1-059C-AED3-0153-57F7828289C9}"/>
          </ac:spMkLst>
        </pc:spChg>
        <pc:grpChg chg="del">
          <ac:chgData name="Tasaporn VISAWAMETEEKUL" userId="b58edd33-5cdf-4bff-bb87-acde7de8e246" providerId="ADAL" clId="{ECC49DAD-6664-40DF-85EF-DAA54805FB6C}" dt="2023-01-12T09:54:08.030" v="1616" actId="478"/>
          <ac:grpSpMkLst>
            <pc:docMk/>
            <pc:sldMk cId="2484978126" sldId="358"/>
            <ac:grpSpMk id="3" creationId="{A1042ECE-8CA1-07ED-3797-1998E468D87E}"/>
          </ac:grpSpMkLst>
        </pc:grpChg>
        <pc:grpChg chg="del">
          <ac:chgData name="Tasaporn VISAWAMETEEKUL" userId="b58edd33-5cdf-4bff-bb87-acde7de8e246" providerId="ADAL" clId="{ECC49DAD-6664-40DF-85EF-DAA54805FB6C}" dt="2023-01-12T09:54:08.030" v="1616" actId="478"/>
          <ac:grpSpMkLst>
            <pc:docMk/>
            <pc:sldMk cId="2484978126" sldId="358"/>
            <ac:grpSpMk id="6" creationId="{D75D68AC-2220-182C-4A4D-7148A76F59A5}"/>
          </ac:grpSpMkLst>
        </pc:grpChg>
        <pc:grpChg chg="del">
          <ac:chgData name="Tasaporn VISAWAMETEEKUL" userId="b58edd33-5cdf-4bff-bb87-acde7de8e246" providerId="ADAL" clId="{ECC49DAD-6664-40DF-85EF-DAA54805FB6C}" dt="2023-01-12T09:54:08.030" v="1616" actId="478"/>
          <ac:grpSpMkLst>
            <pc:docMk/>
            <pc:sldMk cId="2484978126" sldId="358"/>
            <ac:grpSpMk id="35" creationId="{BEEC511E-952B-86D1-69AF-A50134D7D3A0}"/>
          </ac:grpSpMkLst>
        </pc:grpChg>
        <pc:grpChg chg="del">
          <ac:chgData name="Tasaporn VISAWAMETEEKUL" userId="b58edd33-5cdf-4bff-bb87-acde7de8e246" providerId="ADAL" clId="{ECC49DAD-6664-40DF-85EF-DAA54805FB6C}" dt="2023-01-12T09:54:08.030" v="1616" actId="478"/>
          <ac:grpSpMkLst>
            <pc:docMk/>
            <pc:sldMk cId="2484978126" sldId="358"/>
            <ac:grpSpMk id="43" creationId="{490A93FF-2BFE-E0FA-2A93-9FC81BCA4B14}"/>
          </ac:grpSpMkLst>
        </pc:grpChg>
        <pc:grpChg chg="del">
          <ac:chgData name="Tasaporn VISAWAMETEEKUL" userId="b58edd33-5cdf-4bff-bb87-acde7de8e246" providerId="ADAL" clId="{ECC49DAD-6664-40DF-85EF-DAA54805FB6C}" dt="2023-01-12T09:54:08.030" v="1616" actId="478"/>
          <ac:grpSpMkLst>
            <pc:docMk/>
            <pc:sldMk cId="2484978126" sldId="358"/>
            <ac:grpSpMk id="50" creationId="{FB4DFF12-0FD0-3ECE-CC87-DDA9CD77FA16}"/>
          </ac:grpSpMkLst>
        </pc:grpChg>
        <pc:graphicFrameChg chg="modGraphic">
          <ac:chgData name="Tasaporn VISAWAMETEEKUL" userId="b58edd33-5cdf-4bff-bb87-acde7de8e246" providerId="ADAL" clId="{ECC49DAD-6664-40DF-85EF-DAA54805FB6C}" dt="2023-01-13T13:39:26.545" v="2319" actId="207"/>
          <ac:graphicFrameMkLst>
            <pc:docMk/>
            <pc:sldMk cId="2484978126" sldId="358"/>
            <ac:graphicFrameMk id="19" creationId="{24A385B6-7716-3412-93E3-E29B8318B99C}"/>
          </ac:graphicFrameMkLst>
        </pc:graphicFrameChg>
        <pc:picChg chg="del">
          <ac:chgData name="Tasaporn VISAWAMETEEKUL" userId="b58edd33-5cdf-4bff-bb87-acde7de8e246" providerId="ADAL" clId="{ECC49DAD-6664-40DF-85EF-DAA54805FB6C}" dt="2023-01-12T09:54:08.030" v="1616" actId="478"/>
          <ac:picMkLst>
            <pc:docMk/>
            <pc:sldMk cId="2484978126" sldId="358"/>
            <ac:picMk id="8" creationId="{5B2BA685-BC5E-3A66-D867-40D110B7D860}"/>
          </ac:picMkLst>
        </pc:picChg>
        <pc:picChg chg="del">
          <ac:chgData name="Tasaporn VISAWAMETEEKUL" userId="b58edd33-5cdf-4bff-bb87-acde7de8e246" providerId="ADAL" clId="{ECC49DAD-6664-40DF-85EF-DAA54805FB6C}" dt="2023-01-12T09:54:08.030" v="1616" actId="478"/>
          <ac:picMkLst>
            <pc:docMk/>
            <pc:sldMk cId="2484978126" sldId="358"/>
            <ac:picMk id="10" creationId="{55B9821E-99B3-60DB-BC79-79115A04EACB}"/>
          </ac:picMkLst>
        </pc:picChg>
      </pc:sldChg>
      <pc:sldChg chg="addSp delSp modSp add mod ord">
        <pc:chgData name="Tasaporn VISAWAMETEEKUL" userId="b58edd33-5cdf-4bff-bb87-acde7de8e246" providerId="ADAL" clId="{ECC49DAD-6664-40DF-85EF-DAA54805FB6C}" dt="2023-01-12T10:15:41.938" v="1656"/>
        <pc:sldMkLst>
          <pc:docMk/>
          <pc:sldMk cId="731322819" sldId="359"/>
        </pc:sldMkLst>
        <pc:spChg chg="add mod">
          <ac:chgData name="Tasaporn VISAWAMETEEKUL" userId="b58edd33-5cdf-4bff-bb87-acde7de8e246" providerId="ADAL" clId="{ECC49DAD-6664-40DF-85EF-DAA54805FB6C}" dt="2023-01-12T10:14:06.933" v="1648"/>
          <ac:spMkLst>
            <pc:docMk/>
            <pc:sldMk cId="731322819" sldId="359"/>
            <ac:spMk id="2" creationId="{78446F68-8B57-6484-7D5B-E05FEF53822C}"/>
          </ac:spMkLst>
        </pc:spChg>
        <pc:spChg chg="del">
          <ac:chgData name="Tasaporn VISAWAMETEEKUL" userId="b58edd33-5cdf-4bff-bb87-acde7de8e246" providerId="ADAL" clId="{ECC49DAD-6664-40DF-85EF-DAA54805FB6C}" dt="2023-01-12T10:13:45.679" v="1643" actId="478"/>
          <ac:spMkLst>
            <pc:docMk/>
            <pc:sldMk cId="731322819" sldId="359"/>
            <ac:spMk id="5" creationId="{0F8E3D29-8C7D-A9F0-7095-BDA6EC999E48}"/>
          </ac:spMkLst>
        </pc:spChg>
        <pc:spChg chg="del">
          <ac:chgData name="Tasaporn VISAWAMETEEKUL" userId="b58edd33-5cdf-4bff-bb87-acde7de8e246" providerId="ADAL" clId="{ECC49DAD-6664-40DF-85EF-DAA54805FB6C}" dt="2023-01-12T10:14:06.683" v="1647" actId="478"/>
          <ac:spMkLst>
            <pc:docMk/>
            <pc:sldMk cId="731322819" sldId="359"/>
            <ac:spMk id="28" creationId="{96CABBB0-280F-FA93-E9C1-46B7AD4BE526}"/>
          </ac:spMkLst>
        </pc:spChg>
        <pc:spChg chg="mod">
          <ac:chgData name="Tasaporn VISAWAMETEEKUL" userId="b58edd33-5cdf-4bff-bb87-acde7de8e246" providerId="ADAL" clId="{ECC49DAD-6664-40DF-85EF-DAA54805FB6C}" dt="2023-01-12T10:15:41.938" v="1656"/>
          <ac:spMkLst>
            <pc:docMk/>
            <pc:sldMk cId="731322819" sldId="359"/>
            <ac:spMk id="29" creationId="{0F56F56A-91A3-036B-D6AE-410891BC73FB}"/>
          </ac:spMkLst>
        </pc:spChg>
        <pc:spChg chg="del">
          <ac:chgData name="Tasaporn VISAWAMETEEKUL" userId="b58edd33-5cdf-4bff-bb87-acde7de8e246" providerId="ADAL" clId="{ECC49DAD-6664-40DF-85EF-DAA54805FB6C}" dt="2023-01-12T10:13:46.369" v="1644" actId="478"/>
          <ac:spMkLst>
            <pc:docMk/>
            <pc:sldMk cId="731322819" sldId="359"/>
            <ac:spMk id="44" creationId="{F83341A1-059C-AED3-0153-57F7828289C9}"/>
          </ac:spMkLst>
        </pc:spChg>
        <pc:grpChg chg="del">
          <ac:chgData name="Tasaporn VISAWAMETEEKUL" userId="b58edd33-5cdf-4bff-bb87-acde7de8e246" providerId="ADAL" clId="{ECC49DAD-6664-40DF-85EF-DAA54805FB6C}" dt="2023-01-12T10:13:45.679" v="1643" actId="478"/>
          <ac:grpSpMkLst>
            <pc:docMk/>
            <pc:sldMk cId="731322819" sldId="359"/>
            <ac:grpSpMk id="3" creationId="{A1042ECE-8CA1-07ED-3797-1998E468D87E}"/>
          </ac:grpSpMkLst>
        </pc:grpChg>
        <pc:grpChg chg="del">
          <ac:chgData name="Tasaporn VISAWAMETEEKUL" userId="b58edd33-5cdf-4bff-bb87-acde7de8e246" providerId="ADAL" clId="{ECC49DAD-6664-40DF-85EF-DAA54805FB6C}" dt="2023-01-12T10:13:45.679" v="1643" actId="478"/>
          <ac:grpSpMkLst>
            <pc:docMk/>
            <pc:sldMk cId="731322819" sldId="359"/>
            <ac:grpSpMk id="6" creationId="{D75D68AC-2220-182C-4A4D-7148A76F59A5}"/>
          </ac:grpSpMkLst>
        </pc:grpChg>
        <pc:grpChg chg="del">
          <ac:chgData name="Tasaporn VISAWAMETEEKUL" userId="b58edd33-5cdf-4bff-bb87-acde7de8e246" providerId="ADAL" clId="{ECC49DAD-6664-40DF-85EF-DAA54805FB6C}" dt="2023-01-12T10:13:45.679" v="1643" actId="478"/>
          <ac:grpSpMkLst>
            <pc:docMk/>
            <pc:sldMk cId="731322819" sldId="359"/>
            <ac:grpSpMk id="27" creationId="{3262D177-13A3-1721-3975-CC07A8A5ACB0}"/>
          </ac:grpSpMkLst>
        </pc:grpChg>
        <pc:grpChg chg="del">
          <ac:chgData name="Tasaporn VISAWAMETEEKUL" userId="b58edd33-5cdf-4bff-bb87-acde7de8e246" providerId="ADAL" clId="{ECC49DAD-6664-40DF-85EF-DAA54805FB6C}" dt="2023-01-12T10:13:45.679" v="1643" actId="478"/>
          <ac:grpSpMkLst>
            <pc:docMk/>
            <pc:sldMk cId="731322819" sldId="359"/>
            <ac:grpSpMk id="46" creationId="{68CA1989-21F4-B6DA-37CE-66111DA312C5}"/>
          </ac:grpSpMkLst>
        </pc:grpChg>
        <pc:grpChg chg="del">
          <ac:chgData name="Tasaporn VISAWAMETEEKUL" userId="b58edd33-5cdf-4bff-bb87-acde7de8e246" providerId="ADAL" clId="{ECC49DAD-6664-40DF-85EF-DAA54805FB6C}" dt="2023-01-12T10:13:45.679" v="1643" actId="478"/>
          <ac:grpSpMkLst>
            <pc:docMk/>
            <pc:sldMk cId="731322819" sldId="359"/>
            <ac:grpSpMk id="50" creationId="{FB4DFF12-0FD0-3ECE-CC87-DDA9CD77FA16}"/>
          </ac:grpSpMkLst>
        </pc:grpChg>
        <pc:picChg chg="del">
          <ac:chgData name="Tasaporn VISAWAMETEEKUL" userId="b58edd33-5cdf-4bff-bb87-acde7de8e246" providerId="ADAL" clId="{ECC49DAD-6664-40DF-85EF-DAA54805FB6C}" dt="2023-01-12T10:13:45.679" v="1643" actId="478"/>
          <ac:picMkLst>
            <pc:docMk/>
            <pc:sldMk cId="731322819" sldId="359"/>
            <ac:picMk id="8" creationId="{5B2BA685-BC5E-3A66-D867-40D110B7D860}"/>
          </ac:picMkLst>
        </pc:picChg>
        <pc:picChg chg="del">
          <ac:chgData name="Tasaporn VISAWAMETEEKUL" userId="b58edd33-5cdf-4bff-bb87-acde7de8e246" providerId="ADAL" clId="{ECC49DAD-6664-40DF-85EF-DAA54805FB6C}" dt="2023-01-12T10:13:45.679" v="1643" actId="478"/>
          <ac:picMkLst>
            <pc:docMk/>
            <pc:sldMk cId="731322819" sldId="359"/>
            <ac:picMk id="10" creationId="{55B9821E-99B3-60DB-BC79-79115A04EACB}"/>
          </ac:picMkLst>
        </pc:picChg>
        <pc:picChg chg="mod">
          <ac:chgData name="Tasaporn VISAWAMETEEKUL" userId="b58edd33-5cdf-4bff-bb87-acde7de8e246" providerId="ADAL" clId="{ECC49DAD-6664-40DF-85EF-DAA54805FB6C}" dt="2023-01-12T10:14:22.682" v="1654" actId="1076"/>
          <ac:picMkLst>
            <pc:docMk/>
            <pc:sldMk cId="731322819" sldId="359"/>
            <ac:picMk id="11" creationId="{329DA9C4-6D85-246F-5F81-BF82F06C09CF}"/>
          </ac:picMkLst>
        </pc:picChg>
        <pc:picChg chg="mod">
          <ac:chgData name="Tasaporn VISAWAMETEEKUL" userId="b58edd33-5cdf-4bff-bb87-acde7de8e246" providerId="ADAL" clId="{ECC49DAD-6664-40DF-85EF-DAA54805FB6C}" dt="2023-01-12T10:14:22.682" v="1654" actId="1076"/>
          <ac:picMkLst>
            <pc:docMk/>
            <pc:sldMk cId="731322819" sldId="359"/>
            <ac:picMk id="14" creationId="{D1FCCB48-E587-2EEF-73B9-73C802A50CAF}"/>
          </ac:picMkLst>
        </pc:picChg>
      </pc:sldChg>
      <pc:sldChg chg="addSp delSp modSp add mod delAnim">
        <pc:chgData name="Tasaporn VISAWAMETEEKUL" userId="b58edd33-5cdf-4bff-bb87-acde7de8e246" providerId="ADAL" clId="{ECC49DAD-6664-40DF-85EF-DAA54805FB6C}" dt="2023-01-18T03:11:59.157" v="3098" actId="20578"/>
        <pc:sldMkLst>
          <pc:docMk/>
          <pc:sldMk cId="3566788933" sldId="360"/>
        </pc:sldMkLst>
        <pc:spChg chg="mod">
          <ac:chgData name="Tasaporn VISAWAMETEEKUL" userId="b58edd33-5cdf-4bff-bb87-acde7de8e246" providerId="ADAL" clId="{ECC49DAD-6664-40DF-85EF-DAA54805FB6C}" dt="2023-01-12T10:42:08.131" v="1733" actId="20577"/>
          <ac:spMkLst>
            <pc:docMk/>
            <pc:sldMk cId="3566788933" sldId="360"/>
            <ac:spMk id="2" creationId="{78446F68-8B57-6484-7D5B-E05FEF53822C}"/>
          </ac:spMkLst>
        </pc:spChg>
        <pc:spChg chg="add del mod">
          <ac:chgData name="Tasaporn VISAWAMETEEKUL" userId="b58edd33-5cdf-4bff-bb87-acde7de8e246" providerId="ADAL" clId="{ECC49DAD-6664-40DF-85EF-DAA54805FB6C}" dt="2023-01-12T10:26:39.008" v="1707" actId="478"/>
          <ac:spMkLst>
            <pc:docMk/>
            <pc:sldMk cId="3566788933" sldId="360"/>
            <ac:spMk id="4" creationId="{180F5666-021E-6EAC-195E-074E97E69DDA}"/>
          </ac:spMkLst>
        </pc:spChg>
        <pc:spChg chg="add del mod">
          <ac:chgData name="Tasaporn VISAWAMETEEKUL" userId="b58edd33-5cdf-4bff-bb87-acde7de8e246" providerId="ADAL" clId="{ECC49DAD-6664-40DF-85EF-DAA54805FB6C}" dt="2023-01-12T10:42:00.775" v="1731" actId="478"/>
          <ac:spMkLst>
            <pc:docMk/>
            <pc:sldMk cId="3566788933" sldId="360"/>
            <ac:spMk id="5" creationId="{C2F672D0-4402-B28E-05FD-CE307A8DBD8B}"/>
          </ac:spMkLst>
        </pc:spChg>
        <pc:spChg chg="add mod">
          <ac:chgData name="Tasaporn VISAWAMETEEKUL" userId="b58edd33-5cdf-4bff-bb87-acde7de8e246" providerId="ADAL" clId="{ECC49DAD-6664-40DF-85EF-DAA54805FB6C}" dt="2023-01-12T10:43:38.815" v="1740" actId="20577"/>
          <ac:spMkLst>
            <pc:docMk/>
            <pc:sldMk cId="3566788933" sldId="360"/>
            <ac:spMk id="7" creationId="{BCB2B381-DBE0-A136-2633-14BD06EA689E}"/>
          </ac:spMkLst>
        </pc:spChg>
        <pc:spChg chg="add mod">
          <ac:chgData name="Tasaporn VISAWAMETEEKUL" userId="b58edd33-5cdf-4bff-bb87-acde7de8e246" providerId="ADAL" clId="{ECC49DAD-6664-40DF-85EF-DAA54805FB6C}" dt="2023-01-18T03:11:59.157" v="3098" actId="20578"/>
          <ac:spMkLst>
            <pc:docMk/>
            <pc:sldMk cId="3566788933" sldId="360"/>
            <ac:spMk id="8" creationId="{C4CBA5B0-4A43-7B53-423B-025E9B17B11E}"/>
          </ac:spMkLst>
        </pc:spChg>
        <pc:spChg chg="del">
          <ac:chgData name="Tasaporn VISAWAMETEEKUL" userId="b58edd33-5cdf-4bff-bb87-acde7de8e246" providerId="ADAL" clId="{ECC49DAD-6664-40DF-85EF-DAA54805FB6C}" dt="2023-01-12T10:26:37.314" v="1706" actId="478"/>
          <ac:spMkLst>
            <pc:docMk/>
            <pc:sldMk cId="3566788933" sldId="360"/>
            <ac:spMk id="29" creationId="{0F56F56A-91A3-036B-D6AE-410891BC73FB}"/>
          </ac:spMkLst>
        </pc:spChg>
        <pc:spChg chg="del">
          <ac:chgData name="Tasaporn VISAWAMETEEKUL" userId="b58edd33-5cdf-4bff-bb87-acde7de8e246" providerId="ADAL" clId="{ECC49DAD-6664-40DF-85EF-DAA54805FB6C}" dt="2023-01-12T10:26:35.965" v="1705" actId="478"/>
          <ac:spMkLst>
            <pc:docMk/>
            <pc:sldMk cId="3566788933" sldId="360"/>
            <ac:spMk id="43" creationId="{4C4807FC-B7D2-5410-015D-108C823024F3}"/>
          </ac:spMkLst>
        </pc:spChg>
        <pc:spChg chg="del">
          <ac:chgData name="Tasaporn VISAWAMETEEKUL" userId="b58edd33-5cdf-4bff-bb87-acde7de8e246" providerId="ADAL" clId="{ECC49DAD-6664-40DF-85EF-DAA54805FB6C}" dt="2023-01-12T10:26:35.965" v="1705" actId="478"/>
          <ac:spMkLst>
            <pc:docMk/>
            <pc:sldMk cId="3566788933" sldId="360"/>
            <ac:spMk id="45" creationId="{0A8F5973-577C-1773-E4F7-E5AFA486DDF7}"/>
          </ac:spMkLst>
        </pc:spChg>
        <pc:graphicFrameChg chg="add mod modGraphic">
          <ac:chgData name="Tasaporn VISAWAMETEEKUL" userId="b58edd33-5cdf-4bff-bb87-acde7de8e246" providerId="ADAL" clId="{ECC49DAD-6664-40DF-85EF-DAA54805FB6C}" dt="2023-01-13T13:39:15.585" v="2315"/>
          <ac:graphicFrameMkLst>
            <pc:docMk/>
            <pc:sldMk cId="3566788933" sldId="360"/>
            <ac:graphicFrameMk id="6" creationId="{F406AFA1-A00F-7858-19A9-60F7A2FB9F19}"/>
          </ac:graphicFrameMkLst>
        </pc:graphicFrameChg>
        <pc:picChg chg="del">
          <ac:chgData name="Tasaporn VISAWAMETEEKUL" userId="b58edd33-5cdf-4bff-bb87-acde7de8e246" providerId="ADAL" clId="{ECC49DAD-6664-40DF-85EF-DAA54805FB6C}" dt="2023-01-12T10:26:34.240" v="1702" actId="478"/>
          <ac:picMkLst>
            <pc:docMk/>
            <pc:sldMk cId="3566788933" sldId="360"/>
            <ac:picMk id="11" creationId="{329DA9C4-6D85-246F-5F81-BF82F06C09CF}"/>
          </ac:picMkLst>
        </pc:picChg>
        <pc:picChg chg="del mod">
          <ac:chgData name="Tasaporn VISAWAMETEEKUL" userId="b58edd33-5cdf-4bff-bb87-acde7de8e246" providerId="ADAL" clId="{ECC49DAD-6664-40DF-85EF-DAA54805FB6C}" dt="2023-01-12T10:26:34.687" v="1704" actId="478"/>
          <ac:picMkLst>
            <pc:docMk/>
            <pc:sldMk cId="3566788933" sldId="360"/>
            <ac:picMk id="14" creationId="{D1FCCB48-E587-2EEF-73B9-73C802A50CAF}"/>
          </ac:picMkLst>
        </pc:picChg>
        <pc:picChg chg="del">
          <ac:chgData name="Tasaporn VISAWAMETEEKUL" userId="b58edd33-5cdf-4bff-bb87-acde7de8e246" providerId="ADAL" clId="{ECC49DAD-6664-40DF-85EF-DAA54805FB6C}" dt="2023-01-12T10:26:35.965" v="1705" actId="478"/>
          <ac:picMkLst>
            <pc:docMk/>
            <pc:sldMk cId="3566788933" sldId="360"/>
            <ac:picMk id="13314" creationId="{4E6046F9-3690-C404-B6F7-F5B402AB2C8D}"/>
          </ac:picMkLst>
        </pc:picChg>
      </pc:sldChg>
      <pc:sldChg chg="addSp delSp modSp add mod">
        <pc:chgData name="Tasaporn VISAWAMETEEKUL" userId="b58edd33-5cdf-4bff-bb87-acde7de8e246" providerId="ADAL" clId="{ECC49DAD-6664-40DF-85EF-DAA54805FB6C}" dt="2023-01-13T13:46:03.527" v="2365" actId="403"/>
        <pc:sldMkLst>
          <pc:docMk/>
          <pc:sldMk cId="2012698372" sldId="361"/>
        </pc:sldMkLst>
        <pc:spChg chg="add mod">
          <ac:chgData name="Tasaporn VISAWAMETEEKUL" userId="b58edd33-5cdf-4bff-bb87-acde7de8e246" providerId="ADAL" clId="{ECC49DAD-6664-40DF-85EF-DAA54805FB6C}" dt="2023-01-13T13:46:03.527" v="2365" actId="403"/>
          <ac:spMkLst>
            <pc:docMk/>
            <pc:sldMk cId="2012698372" sldId="361"/>
            <ac:spMk id="5" creationId="{A22D72A8-3D96-F259-BD70-7F3208D2A1D2}"/>
          </ac:spMkLst>
        </pc:spChg>
        <pc:spChg chg="del">
          <ac:chgData name="Tasaporn VISAWAMETEEKUL" userId="b58edd33-5cdf-4bff-bb87-acde7de8e246" providerId="ADAL" clId="{ECC49DAD-6664-40DF-85EF-DAA54805FB6C}" dt="2023-01-12T10:47:07.416" v="1748" actId="478"/>
          <ac:spMkLst>
            <pc:docMk/>
            <pc:sldMk cId="2012698372" sldId="361"/>
            <ac:spMk id="7" creationId="{BCB2B381-DBE0-A136-2633-14BD06EA689E}"/>
          </ac:spMkLst>
        </pc:spChg>
        <pc:spChg chg="mod">
          <ac:chgData name="Tasaporn VISAWAMETEEKUL" userId="b58edd33-5cdf-4bff-bb87-acde7de8e246" providerId="ADAL" clId="{ECC49DAD-6664-40DF-85EF-DAA54805FB6C}" dt="2023-01-12T10:52:46.473" v="1831" actId="13926"/>
          <ac:spMkLst>
            <pc:docMk/>
            <pc:sldMk cId="2012698372" sldId="361"/>
            <ac:spMk id="8" creationId="{C4CBA5B0-4A43-7B53-423B-025E9B17B11E}"/>
          </ac:spMkLst>
        </pc:spChg>
        <pc:graphicFrameChg chg="del">
          <ac:chgData name="Tasaporn VISAWAMETEEKUL" userId="b58edd33-5cdf-4bff-bb87-acde7de8e246" providerId="ADAL" clId="{ECC49DAD-6664-40DF-85EF-DAA54805FB6C}" dt="2023-01-12T10:47:05.447" v="1747" actId="478"/>
          <ac:graphicFrameMkLst>
            <pc:docMk/>
            <pc:sldMk cId="2012698372" sldId="361"/>
            <ac:graphicFrameMk id="6" creationId="{F406AFA1-A00F-7858-19A9-60F7A2FB9F19}"/>
          </ac:graphicFrameMkLst>
        </pc:graphicFrameChg>
        <pc:picChg chg="add mod modCrop">
          <ac:chgData name="Tasaporn VISAWAMETEEKUL" userId="b58edd33-5cdf-4bff-bb87-acde7de8e246" providerId="ADAL" clId="{ECC49DAD-6664-40DF-85EF-DAA54805FB6C}" dt="2023-01-13T13:45:58.513" v="2364" actId="1076"/>
          <ac:picMkLst>
            <pc:docMk/>
            <pc:sldMk cId="2012698372" sldId="361"/>
            <ac:picMk id="4" creationId="{95F79A94-BF9B-8927-1DBC-9D1F4CA2CD72}"/>
          </ac:picMkLst>
        </pc:picChg>
      </pc:sldChg>
      <pc:sldChg chg="add del">
        <pc:chgData name="Tasaporn VISAWAMETEEKUL" userId="b58edd33-5cdf-4bff-bb87-acde7de8e246" providerId="ADAL" clId="{ECC49DAD-6664-40DF-85EF-DAA54805FB6C}" dt="2023-01-13T13:52:24.379" v="2535" actId="47"/>
        <pc:sldMkLst>
          <pc:docMk/>
          <pc:sldMk cId="477753593" sldId="362"/>
        </pc:sldMkLst>
      </pc:sldChg>
      <pc:sldChg chg="modSp add mod ord">
        <pc:chgData name="Tasaporn VISAWAMETEEKUL" userId="b58edd33-5cdf-4bff-bb87-acde7de8e246" providerId="ADAL" clId="{ECC49DAD-6664-40DF-85EF-DAA54805FB6C}" dt="2023-01-13T14:04:34.715" v="2730" actId="20577"/>
        <pc:sldMkLst>
          <pc:docMk/>
          <pc:sldMk cId="1145686265" sldId="362"/>
        </pc:sldMkLst>
        <pc:spChg chg="mod">
          <ac:chgData name="Tasaporn VISAWAMETEEKUL" userId="b58edd33-5cdf-4bff-bb87-acde7de8e246" providerId="ADAL" clId="{ECC49DAD-6664-40DF-85EF-DAA54805FB6C}" dt="2023-01-13T14:04:34.715" v="2730" actId="20577"/>
          <ac:spMkLst>
            <pc:docMk/>
            <pc:sldMk cId="1145686265" sldId="362"/>
            <ac:spMk id="5" creationId="{1E7862E2-C6AD-4D02-A10F-55D28C93D73A}"/>
          </ac:spMkLst>
        </pc:spChg>
      </pc:sldChg>
      <pc:sldChg chg="modSp add del mod ord modShow modNotesTx">
        <pc:chgData name="Tasaporn VISAWAMETEEKUL" userId="b58edd33-5cdf-4bff-bb87-acde7de8e246" providerId="ADAL" clId="{ECC49DAD-6664-40DF-85EF-DAA54805FB6C}" dt="2023-01-13T14:00:17.376" v="2662" actId="47"/>
        <pc:sldMkLst>
          <pc:docMk/>
          <pc:sldMk cId="3847922520" sldId="363"/>
        </pc:sldMkLst>
        <pc:spChg chg="mod">
          <ac:chgData name="Tasaporn VISAWAMETEEKUL" userId="b58edd33-5cdf-4bff-bb87-acde7de8e246" providerId="ADAL" clId="{ECC49DAD-6664-40DF-85EF-DAA54805FB6C}" dt="2023-01-13T13:59:47.371" v="2656" actId="20577"/>
          <ac:spMkLst>
            <pc:docMk/>
            <pc:sldMk cId="3847922520" sldId="363"/>
            <ac:spMk id="2" creationId="{46FED9A8-F143-71D9-30BC-8DF2316C6D62}"/>
          </ac:spMkLst>
        </pc:spChg>
        <pc:picChg chg="mod">
          <ac:chgData name="Tasaporn VISAWAMETEEKUL" userId="b58edd33-5cdf-4bff-bb87-acde7de8e246" providerId="ADAL" clId="{ECC49DAD-6664-40DF-85EF-DAA54805FB6C}" dt="2023-01-13T13:59:23.931" v="2653" actId="1076"/>
          <ac:picMkLst>
            <pc:docMk/>
            <pc:sldMk cId="3847922520" sldId="363"/>
            <ac:picMk id="1026" creationId="{08FA8B9C-371E-532D-DD2C-BB55E0240249}"/>
          </ac:picMkLst>
        </pc:picChg>
      </pc:sldChg>
      <pc:sldChg chg="delSp modSp add del mod ord">
        <pc:chgData name="Tasaporn VISAWAMETEEKUL" userId="b58edd33-5cdf-4bff-bb87-acde7de8e246" providerId="ADAL" clId="{ECC49DAD-6664-40DF-85EF-DAA54805FB6C}" dt="2023-01-13T14:21:45.612" v="2753" actId="47"/>
        <pc:sldMkLst>
          <pc:docMk/>
          <pc:sldMk cId="3964277558" sldId="363"/>
        </pc:sldMkLst>
        <pc:spChg chg="mod">
          <ac:chgData name="Tasaporn VISAWAMETEEKUL" userId="b58edd33-5cdf-4bff-bb87-acde7de8e246" providerId="ADAL" clId="{ECC49DAD-6664-40DF-85EF-DAA54805FB6C}" dt="2023-01-13T14:21:01.279" v="2750" actId="20577"/>
          <ac:spMkLst>
            <pc:docMk/>
            <pc:sldMk cId="3964277558" sldId="363"/>
            <ac:spMk id="2" creationId="{4F24A4FA-BA67-CCBC-335F-1271E7C1E8FF}"/>
          </ac:spMkLst>
        </pc:spChg>
        <pc:spChg chg="del">
          <ac:chgData name="Tasaporn VISAWAMETEEKUL" userId="b58edd33-5cdf-4bff-bb87-acde7de8e246" providerId="ADAL" clId="{ECC49DAD-6664-40DF-85EF-DAA54805FB6C}" dt="2023-01-13T14:21:10.929" v="2751" actId="478"/>
          <ac:spMkLst>
            <pc:docMk/>
            <pc:sldMk cId="3964277558" sldId="363"/>
            <ac:spMk id="4" creationId="{8CD331FD-0974-AD1A-341F-1753E8976C36}"/>
          </ac:spMkLst>
        </pc:spChg>
        <pc:spChg chg="del">
          <ac:chgData name="Tasaporn VISAWAMETEEKUL" userId="b58edd33-5cdf-4bff-bb87-acde7de8e246" providerId="ADAL" clId="{ECC49DAD-6664-40DF-85EF-DAA54805FB6C}" dt="2023-01-13T14:21:10.929" v="2751" actId="478"/>
          <ac:spMkLst>
            <pc:docMk/>
            <pc:sldMk cId="3964277558" sldId="363"/>
            <ac:spMk id="26" creationId="{8803A6E5-FA33-65C5-050C-EC27D2C56A6D}"/>
          </ac:spMkLst>
        </pc:spChg>
        <pc:spChg chg="del">
          <ac:chgData name="Tasaporn VISAWAMETEEKUL" userId="b58edd33-5cdf-4bff-bb87-acde7de8e246" providerId="ADAL" clId="{ECC49DAD-6664-40DF-85EF-DAA54805FB6C}" dt="2023-01-13T14:21:10.929" v="2751" actId="478"/>
          <ac:spMkLst>
            <pc:docMk/>
            <pc:sldMk cId="3964277558" sldId="363"/>
            <ac:spMk id="27" creationId="{9639368B-24CD-8D99-BAD9-3959EE809505}"/>
          </ac:spMkLst>
        </pc:spChg>
        <pc:spChg chg="del">
          <ac:chgData name="Tasaporn VISAWAMETEEKUL" userId="b58edd33-5cdf-4bff-bb87-acde7de8e246" providerId="ADAL" clId="{ECC49DAD-6664-40DF-85EF-DAA54805FB6C}" dt="2023-01-13T14:21:10.929" v="2751" actId="478"/>
          <ac:spMkLst>
            <pc:docMk/>
            <pc:sldMk cId="3964277558" sldId="363"/>
            <ac:spMk id="29" creationId="{7347F9B8-61DB-B841-49FF-309CA082144C}"/>
          </ac:spMkLst>
        </pc:spChg>
        <pc:grpChg chg="del">
          <ac:chgData name="Tasaporn VISAWAMETEEKUL" userId="b58edd33-5cdf-4bff-bb87-acde7de8e246" providerId="ADAL" clId="{ECC49DAD-6664-40DF-85EF-DAA54805FB6C}" dt="2023-01-13T14:21:10.929" v="2751" actId="478"/>
          <ac:grpSpMkLst>
            <pc:docMk/>
            <pc:sldMk cId="3964277558" sldId="363"/>
            <ac:grpSpMk id="18" creationId="{C45122B4-870D-F058-9EE4-3A97E1B83B31}"/>
          </ac:grpSpMkLst>
        </pc:grpChg>
        <pc:picChg chg="del">
          <ac:chgData name="Tasaporn VISAWAMETEEKUL" userId="b58edd33-5cdf-4bff-bb87-acde7de8e246" providerId="ADAL" clId="{ECC49DAD-6664-40DF-85EF-DAA54805FB6C}" dt="2023-01-13T14:21:10.929" v="2751" actId="478"/>
          <ac:picMkLst>
            <pc:docMk/>
            <pc:sldMk cId="3964277558" sldId="363"/>
            <ac:picMk id="25" creationId="{2DB37E73-2CB5-A011-8F03-58817F4D0171}"/>
          </ac:picMkLst>
        </pc:picChg>
        <pc:picChg chg="del">
          <ac:chgData name="Tasaporn VISAWAMETEEKUL" userId="b58edd33-5cdf-4bff-bb87-acde7de8e246" providerId="ADAL" clId="{ECC49DAD-6664-40DF-85EF-DAA54805FB6C}" dt="2023-01-13T14:21:10.929" v="2751" actId="478"/>
          <ac:picMkLst>
            <pc:docMk/>
            <pc:sldMk cId="3964277558" sldId="363"/>
            <ac:picMk id="2050" creationId="{09A95CC5-9FA6-19B0-7138-CE77455A3D3C}"/>
          </ac:picMkLst>
        </pc:picChg>
      </pc:sldChg>
      <pc:sldChg chg="modSp mod">
        <pc:chgData name="Tasaporn VISAWAMETEEKUL" userId="b58edd33-5cdf-4bff-bb87-acde7de8e246" providerId="ADAL" clId="{ECC49DAD-6664-40DF-85EF-DAA54805FB6C}" dt="2023-01-18T06:15:08.700" v="3217" actId="20577"/>
        <pc:sldMkLst>
          <pc:docMk/>
          <pc:sldMk cId="815298051" sldId="364"/>
        </pc:sldMkLst>
        <pc:spChg chg="mod">
          <ac:chgData name="Tasaporn VISAWAMETEEKUL" userId="b58edd33-5cdf-4bff-bb87-acde7de8e246" providerId="ADAL" clId="{ECC49DAD-6664-40DF-85EF-DAA54805FB6C}" dt="2023-01-18T06:15:08.700" v="3217" actId="20577"/>
          <ac:spMkLst>
            <pc:docMk/>
            <pc:sldMk cId="815298051" sldId="364"/>
            <ac:spMk id="22" creationId="{92249A17-A730-C182-F053-66C8D2077DD3}"/>
          </ac:spMkLst>
        </pc:spChg>
      </pc:sldChg>
      <pc:sldChg chg="addSp modSp mod">
        <pc:chgData name="Tasaporn VISAWAMETEEKUL" userId="b58edd33-5cdf-4bff-bb87-acde7de8e246" providerId="ADAL" clId="{ECC49DAD-6664-40DF-85EF-DAA54805FB6C}" dt="2023-01-28T07:44:12.497" v="3376" actId="1076"/>
        <pc:sldMkLst>
          <pc:docMk/>
          <pc:sldMk cId="3809063670" sldId="368"/>
        </pc:sldMkLst>
        <pc:spChg chg="mod">
          <ac:chgData name="Tasaporn VISAWAMETEEKUL" userId="b58edd33-5cdf-4bff-bb87-acde7de8e246" providerId="ADAL" clId="{ECC49DAD-6664-40DF-85EF-DAA54805FB6C}" dt="2023-01-28T07:44:12.497" v="3376" actId="1076"/>
          <ac:spMkLst>
            <pc:docMk/>
            <pc:sldMk cId="3809063670" sldId="368"/>
            <ac:spMk id="3" creationId="{68A13ABB-7909-1875-F36F-DCE6DC85DA22}"/>
          </ac:spMkLst>
        </pc:spChg>
        <pc:spChg chg="mod">
          <ac:chgData name="Tasaporn VISAWAMETEEKUL" userId="b58edd33-5cdf-4bff-bb87-acde7de8e246" providerId="ADAL" clId="{ECC49DAD-6664-40DF-85EF-DAA54805FB6C}" dt="2023-01-18T06:15:32.169" v="3224" actId="20577"/>
          <ac:spMkLst>
            <pc:docMk/>
            <pc:sldMk cId="3809063670" sldId="368"/>
            <ac:spMk id="4" creationId="{717C80E9-AF66-D44D-848F-C2F263701E0B}"/>
          </ac:spMkLst>
        </pc:spChg>
        <pc:spChg chg="mod">
          <ac:chgData name="Tasaporn VISAWAMETEEKUL" userId="b58edd33-5cdf-4bff-bb87-acde7de8e246" providerId="ADAL" clId="{ECC49DAD-6664-40DF-85EF-DAA54805FB6C}" dt="2023-01-18T06:16:32.270" v="3247" actId="207"/>
          <ac:spMkLst>
            <pc:docMk/>
            <pc:sldMk cId="3809063670" sldId="368"/>
            <ac:spMk id="8" creationId="{4306F5E9-FD01-D7D2-DF39-EAA6B1D78821}"/>
          </ac:spMkLst>
        </pc:spChg>
        <pc:spChg chg="add mod">
          <ac:chgData name="Tasaporn VISAWAMETEEKUL" userId="b58edd33-5cdf-4bff-bb87-acde7de8e246" providerId="ADAL" clId="{ECC49DAD-6664-40DF-85EF-DAA54805FB6C}" dt="2023-01-18T06:16:37.401" v="3250" actId="20577"/>
          <ac:spMkLst>
            <pc:docMk/>
            <pc:sldMk cId="3809063670" sldId="368"/>
            <ac:spMk id="11" creationId="{F4C83F0F-346B-8CB4-7306-5EF4F097CB26}"/>
          </ac:spMkLst>
        </pc:spChg>
        <pc:picChg chg="mod">
          <ac:chgData name="Tasaporn VISAWAMETEEKUL" userId="b58edd33-5cdf-4bff-bb87-acde7de8e246" providerId="ADAL" clId="{ECC49DAD-6664-40DF-85EF-DAA54805FB6C}" dt="2023-01-18T06:16:09.866" v="3242" actId="1076"/>
          <ac:picMkLst>
            <pc:docMk/>
            <pc:sldMk cId="3809063670" sldId="368"/>
            <ac:picMk id="7" creationId="{9A618C41-23D3-BEF5-63A1-8E57E051F465}"/>
          </ac:picMkLst>
        </pc:picChg>
        <pc:picChg chg="mod">
          <ac:chgData name="Tasaporn VISAWAMETEEKUL" userId="b58edd33-5cdf-4bff-bb87-acde7de8e246" providerId="ADAL" clId="{ECC49DAD-6664-40DF-85EF-DAA54805FB6C}" dt="2023-01-18T06:16:15.197" v="3244" actId="1076"/>
          <ac:picMkLst>
            <pc:docMk/>
            <pc:sldMk cId="3809063670" sldId="368"/>
            <ac:picMk id="9" creationId="{6729AFF7-337E-64BA-A68A-BFE509339AB8}"/>
          </ac:picMkLst>
        </pc:picChg>
      </pc:sldChg>
      <pc:sldChg chg="addSp delSp modSp mod modNotesTx">
        <pc:chgData name="Tasaporn VISAWAMETEEKUL" userId="b58edd33-5cdf-4bff-bb87-acde7de8e246" providerId="ADAL" clId="{ECC49DAD-6664-40DF-85EF-DAA54805FB6C}" dt="2023-01-18T06:19:25.031" v="3275" actId="14100"/>
        <pc:sldMkLst>
          <pc:docMk/>
          <pc:sldMk cId="3538001023" sldId="370"/>
        </pc:sldMkLst>
        <pc:spChg chg="mod">
          <ac:chgData name="Tasaporn VISAWAMETEEKUL" userId="b58edd33-5cdf-4bff-bb87-acde7de8e246" providerId="ADAL" clId="{ECC49DAD-6664-40DF-85EF-DAA54805FB6C}" dt="2023-01-18T06:19:25.031" v="3275" actId="14100"/>
          <ac:spMkLst>
            <pc:docMk/>
            <pc:sldMk cId="3538001023" sldId="370"/>
            <ac:spMk id="3" creationId="{68A13ABB-7909-1875-F36F-DCE6DC85DA22}"/>
          </ac:spMkLst>
        </pc:spChg>
        <pc:spChg chg="mod">
          <ac:chgData name="Tasaporn VISAWAMETEEKUL" userId="b58edd33-5cdf-4bff-bb87-acde7de8e246" providerId="ADAL" clId="{ECC49DAD-6664-40DF-85EF-DAA54805FB6C}" dt="2023-01-18T06:19:00.668" v="3264" actId="20577"/>
          <ac:spMkLst>
            <pc:docMk/>
            <pc:sldMk cId="3538001023" sldId="370"/>
            <ac:spMk id="4" creationId="{717C80E9-AF66-D44D-848F-C2F263701E0B}"/>
          </ac:spMkLst>
        </pc:spChg>
        <pc:spChg chg="add del mod">
          <ac:chgData name="Tasaporn VISAWAMETEEKUL" userId="b58edd33-5cdf-4bff-bb87-acde7de8e246" providerId="ADAL" clId="{ECC49DAD-6664-40DF-85EF-DAA54805FB6C}" dt="2023-01-18T02:30:03.823" v="2948"/>
          <ac:spMkLst>
            <pc:docMk/>
            <pc:sldMk cId="3538001023" sldId="370"/>
            <ac:spMk id="7" creationId="{06B7AAA1-601A-2C27-E40E-98BC5F48FD58}"/>
          </ac:spMkLst>
        </pc:spChg>
        <pc:spChg chg="add mod">
          <ac:chgData name="Tasaporn VISAWAMETEEKUL" userId="b58edd33-5cdf-4bff-bb87-acde7de8e246" providerId="ADAL" clId="{ECC49DAD-6664-40DF-85EF-DAA54805FB6C}" dt="2023-01-18T06:19:14" v="3272" actId="1076"/>
          <ac:spMkLst>
            <pc:docMk/>
            <pc:sldMk cId="3538001023" sldId="370"/>
            <ac:spMk id="11" creationId="{EE927864-BE7A-83CC-D6B0-FB7A3D35F9DB}"/>
          </ac:spMkLst>
        </pc:spChg>
        <pc:picChg chg="mod">
          <ac:chgData name="Tasaporn VISAWAMETEEKUL" userId="b58edd33-5cdf-4bff-bb87-acde7de8e246" providerId="ADAL" clId="{ECC49DAD-6664-40DF-85EF-DAA54805FB6C}" dt="2023-01-18T02:29:23.233" v="2941" actId="1076"/>
          <ac:picMkLst>
            <pc:docMk/>
            <pc:sldMk cId="3538001023" sldId="370"/>
            <ac:picMk id="9" creationId="{F3C09F82-B5AF-BB9A-CE82-2CF47F09735F}"/>
          </ac:picMkLst>
        </pc:picChg>
      </pc:sldChg>
      <pc:sldChg chg="addSp modSp mod modNotesTx">
        <pc:chgData name="Tasaporn VISAWAMETEEKUL" userId="b58edd33-5cdf-4bff-bb87-acde7de8e246" providerId="ADAL" clId="{ECC49DAD-6664-40DF-85EF-DAA54805FB6C}" dt="2023-01-18T06:20:56.897" v="3308" actId="1076"/>
        <pc:sldMkLst>
          <pc:docMk/>
          <pc:sldMk cId="3762405014" sldId="373"/>
        </pc:sldMkLst>
        <pc:spChg chg="mod">
          <ac:chgData name="Tasaporn VISAWAMETEEKUL" userId="b58edd33-5cdf-4bff-bb87-acde7de8e246" providerId="ADAL" clId="{ECC49DAD-6664-40DF-85EF-DAA54805FB6C}" dt="2023-01-18T06:20:22.808" v="3296" actId="207"/>
          <ac:spMkLst>
            <pc:docMk/>
            <pc:sldMk cId="3762405014" sldId="373"/>
            <ac:spMk id="3" creationId="{68A13ABB-7909-1875-F36F-DCE6DC85DA22}"/>
          </ac:spMkLst>
        </pc:spChg>
        <pc:spChg chg="mod">
          <ac:chgData name="Tasaporn VISAWAMETEEKUL" userId="b58edd33-5cdf-4bff-bb87-acde7de8e246" providerId="ADAL" clId="{ECC49DAD-6664-40DF-85EF-DAA54805FB6C}" dt="2023-01-18T06:19:36.380" v="3278" actId="20577"/>
          <ac:spMkLst>
            <pc:docMk/>
            <pc:sldMk cId="3762405014" sldId="373"/>
            <ac:spMk id="4" creationId="{717C80E9-AF66-D44D-848F-C2F263701E0B}"/>
          </ac:spMkLst>
        </pc:spChg>
        <pc:spChg chg="add mod">
          <ac:chgData name="Tasaporn VISAWAMETEEKUL" userId="b58edd33-5cdf-4bff-bb87-acde7de8e246" providerId="ADAL" clId="{ECC49DAD-6664-40DF-85EF-DAA54805FB6C}" dt="2023-01-18T06:20:53.185" v="3307" actId="1076"/>
          <ac:spMkLst>
            <pc:docMk/>
            <pc:sldMk cId="3762405014" sldId="373"/>
            <ac:spMk id="10" creationId="{7BFD8D60-68AD-3586-A8E6-4D6E5D73D878}"/>
          </ac:spMkLst>
        </pc:spChg>
        <pc:spChg chg="add mod">
          <ac:chgData name="Tasaporn VISAWAMETEEKUL" userId="b58edd33-5cdf-4bff-bb87-acde7de8e246" providerId="ADAL" clId="{ECC49DAD-6664-40DF-85EF-DAA54805FB6C}" dt="2023-01-18T02:43:11.140" v="3021" actId="13926"/>
          <ac:spMkLst>
            <pc:docMk/>
            <pc:sldMk cId="3762405014" sldId="373"/>
            <ac:spMk id="12" creationId="{5B067272-3225-D20D-902F-667AD2F134BF}"/>
          </ac:spMkLst>
        </pc:spChg>
        <pc:spChg chg="add mod">
          <ac:chgData name="Tasaporn VISAWAMETEEKUL" userId="b58edd33-5cdf-4bff-bb87-acde7de8e246" providerId="ADAL" clId="{ECC49DAD-6664-40DF-85EF-DAA54805FB6C}" dt="2023-01-18T06:20:50.845" v="3306" actId="1076"/>
          <ac:spMkLst>
            <pc:docMk/>
            <pc:sldMk cId="3762405014" sldId="373"/>
            <ac:spMk id="13" creationId="{0F61CA2B-9FD2-33BA-280E-AA8E7CB87F7B}"/>
          </ac:spMkLst>
        </pc:spChg>
        <pc:spChg chg="add mod">
          <ac:chgData name="Tasaporn VISAWAMETEEKUL" userId="b58edd33-5cdf-4bff-bb87-acde7de8e246" providerId="ADAL" clId="{ECC49DAD-6664-40DF-85EF-DAA54805FB6C}" dt="2023-01-18T06:20:09.393" v="3292" actId="2711"/>
          <ac:spMkLst>
            <pc:docMk/>
            <pc:sldMk cId="3762405014" sldId="373"/>
            <ac:spMk id="15" creationId="{EB36B5AC-BCF4-24B0-A80D-BDA5802E0C18}"/>
          </ac:spMkLst>
        </pc:spChg>
        <pc:picChg chg="mod">
          <ac:chgData name="Tasaporn VISAWAMETEEKUL" userId="b58edd33-5cdf-4bff-bb87-acde7de8e246" providerId="ADAL" clId="{ECC49DAD-6664-40DF-85EF-DAA54805FB6C}" dt="2023-01-18T06:20:48.693" v="3305" actId="1076"/>
          <ac:picMkLst>
            <pc:docMk/>
            <pc:sldMk cId="3762405014" sldId="373"/>
            <ac:picMk id="7" creationId="{A8477D53-7CF2-5FBC-F5E1-D1B1921C4278}"/>
          </ac:picMkLst>
        </pc:picChg>
        <pc:picChg chg="mod">
          <ac:chgData name="Tasaporn VISAWAMETEEKUL" userId="b58edd33-5cdf-4bff-bb87-acde7de8e246" providerId="ADAL" clId="{ECC49DAD-6664-40DF-85EF-DAA54805FB6C}" dt="2023-01-18T06:20:56.897" v="3308" actId="1076"/>
          <ac:picMkLst>
            <pc:docMk/>
            <pc:sldMk cId="3762405014" sldId="373"/>
            <ac:picMk id="9" creationId="{EA7424E7-73BF-D050-F4F6-5AEDF68EA3A5}"/>
          </ac:picMkLst>
        </pc:picChg>
      </pc:sldChg>
      <pc:sldChg chg="addSp modSp mod modNotesTx">
        <pc:chgData name="Tasaporn VISAWAMETEEKUL" userId="b58edd33-5cdf-4bff-bb87-acde7de8e246" providerId="ADAL" clId="{ECC49DAD-6664-40DF-85EF-DAA54805FB6C}" dt="2023-01-18T06:22:50.892" v="3338" actId="207"/>
        <pc:sldMkLst>
          <pc:docMk/>
          <pc:sldMk cId="1433406356" sldId="374"/>
        </pc:sldMkLst>
        <pc:spChg chg="mod">
          <ac:chgData name="Tasaporn VISAWAMETEEKUL" userId="b58edd33-5cdf-4bff-bb87-acde7de8e246" providerId="ADAL" clId="{ECC49DAD-6664-40DF-85EF-DAA54805FB6C}" dt="2023-01-18T02:46:18.961" v="3064" actId="20577"/>
          <ac:spMkLst>
            <pc:docMk/>
            <pc:sldMk cId="1433406356" sldId="374"/>
            <ac:spMk id="4" creationId="{717C80E9-AF66-D44D-848F-C2F263701E0B}"/>
          </ac:spMkLst>
        </pc:spChg>
        <pc:spChg chg="add mod">
          <ac:chgData name="Tasaporn VISAWAMETEEKUL" userId="b58edd33-5cdf-4bff-bb87-acde7de8e246" providerId="ADAL" clId="{ECC49DAD-6664-40DF-85EF-DAA54805FB6C}" dt="2023-01-18T06:22:50.892" v="3338" actId="207"/>
          <ac:spMkLst>
            <pc:docMk/>
            <pc:sldMk cId="1433406356" sldId="374"/>
            <ac:spMk id="8" creationId="{8E382E6B-2BFA-7B41-2242-C96FA5EA631D}"/>
          </ac:spMkLst>
        </pc:spChg>
      </pc:sldChg>
      <pc:sldChg chg="addSp modSp mod">
        <pc:chgData name="Tasaporn VISAWAMETEEKUL" userId="b58edd33-5cdf-4bff-bb87-acde7de8e246" providerId="ADAL" clId="{ECC49DAD-6664-40DF-85EF-DAA54805FB6C}" dt="2023-02-25T01:47:33.800" v="3385" actId="20577"/>
        <pc:sldMkLst>
          <pc:docMk/>
          <pc:sldMk cId="3129171621" sldId="375"/>
        </pc:sldMkLst>
        <pc:spChg chg="mod">
          <ac:chgData name="Tasaporn VISAWAMETEEKUL" userId="b58edd33-5cdf-4bff-bb87-acde7de8e246" providerId="ADAL" clId="{ECC49DAD-6664-40DF-85EF-DAA54805FB6C}" dt="2023-02-25T01:47:33.800" v="3385" actId="20577"/>
          <ac:spMkLst>
            <pc:docMk/>
            <pc:sldMk cId="3129171621" sldId="375"/>
            <ac:spMk id="2" creationId="{A823AC78-3859-6341-B845-644EB494AF90}"/>
          </ac:spMkLst>
        </pc:spChg>
        <pc:spChg chg="mod">
          <ac:chgData name="Tasaporn VISAWAMETEEKUL" userId="b58edd33-5cdf-4bff-bb87-acde7de8e246" providerId="ADAL" clId="{ECC49DAD-6664-40DF-85EF-DAA54805FB6C}" dt="2023-01-18T06:23:33.280" v="3355" actId="207"/>
          <ac:spMkLst>
            <pc:docMk/>
            <pc:sldMk cId="3129171621" sldId="375"/>
            <ac:spMk id="3" creationId="{68A13ABB-7909-1875-F36F-DCE6DC85DA22}"/>
          </ac:spMkLst>
        </pc:spChg>
        <pc:spChg chg="mod">
          <ac:chgData name="Tasaporn VISAWAMETEEKUL" userId="b58edd33-5cdf-4bff-bb87-acde7de8e246" providerId="ADAL" clId="{ECC49DAD-6664-40DF-85EF-DAA54805FB6C}" dt="2023-01-18T02:50:14.256" v="3088" actId="21"/>
          <ac:spMkLst>
            <pc:docMk/>
            <pc:sldMk cId="3129171621" sldId="375"/>
            <ac:spMk id="4" creationId="{717C80E9-AF66-D44D-848F-C2F263701E0B}"/>
          </ac:spMkLst>
        </pc:spChg>
        <pc:spChg chg="add mod">
          <ac:chgData name="Tasaporn VISAWAMETEEKUL" userId="b58edd33-5cdf-4bff-bb87-acde7de8e246" providerId="ADAL" clId="{ECC49DAD-6664-40DF-85EF-DAA54805FB6C}" dt="2023-01-18T06:23:07.213" v="3344" actId="1076"/>
          <ac:spMkLst>
            <pc:docMk/>
            <pc:sldMk cId="3129171621" sldId="375"/>
            <ac:spMk id="9" creationId="{B6F7885E-3C33-1FA8-3985-1096832915ED}"/>
          </ac:spMkLst>
        </pc:spChg>
        <pc:picChg chg="mod">
          <ac:chgData name="Tasaporn VISAWAMETEEKUL" userId="b58edd33-5cdf-4bff-bb87-acde7de8e246" providerId="ADAL" clId="{ECC49DAD-6664-40DF-85EF-DAA54805FB6C}" dt="2023-01-18T02:51:04.642" v="3097" actId="1076"/>
          <ac:picMkLst>
            <pc:docMk/>
            <pc:sldMk cId="3129171621" sldId="375"/>
            <ac:picMk id="7" creationId="{5A56F8C3-3748-7CA1-5068-922F3D89131D}"/>
          </ac:picMkLst>
        </pc:picChg>
      </pc:sldChg>
      <pc:sldChg chg="addSp modSp mod">
        <pc:chgData name="Tasaporn VISAWAMETEEKUL" userId="b58edd33-5cdf-4bff-bb87-acde7de8e246" providerId="ADAL" clId="{ECC49DAD-6664-40DF-85EF-DAA54805FB6C}" dt="2023-01-18T06:22:26.727" v="3328" actId="1076"/>
        <pc:sldMkLst>
          <pc:docMk/>
          <pc:sldMk cId="3712552354" sldId="376"/>
        </pc:sldMkLst>
        <pc:spChg chg="mod">
          <ac:chgData name="Tasaporn VISAWAMETEEKUL" userId="b58edd33-5cdf-4bff-bb87-acde7de8e246" providerId="ADAL" clId="{ECC49DAD-6664-40DF-85EF-DAA54805FB6C}" dt="2023-01-18T06:22:26.727" v="3328" actId="1076"/>
          <ac:spMkLst>
            <pc:docMk/>
            <pc:sldMk cId="3712552354" sldId="376"/>
            <ac:spMk id="3" creationId="{68A13ABB-7909-1875-F36F-DCE6DC85DA22}"/>
          </ac:spMkLst>
        </pc:spChg>
        <pc:spChg chg="mod">
          <ac:chgData name="Tasaporn VISAWAMETEEKUL" userId="b58edd33-5cdf-4bff-bb87-acde7de8e246" providerId="ADAL" clId="{ECC49DAD-6664-40DF-85EF-DAA54805FB6C}" dt="2023-01-18T02:41:15.092" v="2978" actId="20577"/>
          <ac:spMkLst>
            <pc:docMk/>
            <pc:sldMk cId="3712552354" sldId="376"/>
            <ac:spMk id="4" creationId="{717C80E9-AF66-D44D-848F-C2F263701E0B}"/>
          </ac:spMkLst>
        </pc:spChg>
        <pc:spChg chg="add mod">
          <ac:chgData name="Tasaporn VISAWAMETEEKUL" userId="b58edd33-5cdf-4bff-bb87-acde7de8e246" providerId="ADAL" clId="{ECC49DAD-6664-40DF-85EF-DAA54805FB6C}" dt="2023-01-18T06:21:50.229" v="3315" actId="207"/>
          <ac:spMkLst>
            <pc:docMk/>
            <pc:sldMk cId="3712552354" sldId="376"/>
            <ac:spMk id="9" creationId="{58749D4A-8496-FB07-3C18-09FB95780469}"/>
          </ac:spMkLst>
        </pc:spChg>
        <pc:picChg chg="mod">
          <ac:chgData name="Tasaporn VISAWAMETEEKUL" userId="b58edd33-5cdf-4bff-bb87-acde7de8e246" providerId="ADAL" clId="{ECC49DAD-6664-40DF-85EF-DAA54805FB6C}" dt="2023-01-18T06:22:20.289" v="3325" actId="1076"/>
          <ac:picMkLst>
            <pc:docMk/>
            <pc:sldMk cId="3712552354" sldId="376"/>
            <ac:picMk id="6" creationId="{AC9CFCD0-E14A-3F30-8EF3-D3D793EA673D}"/>
          </ac:picMkLst>
        </pc:picChg>
        <pc:picChg chg="mod">
          <ac:chgData name="Tasaporn VISAWAMETEEKUL" userId="b58edd33-5cdf-4bff-bb87-acde7de8e246" providerId="ADAL" clId="{ECC49DAD-6664-40DF-85EF-DAA54805FB6C}" dt="2023-01-18T02:40:15.519" v="2967" actId="1076"/>
          <ac:picMkLst>
            <pc:docMk/>
            <pc:sldMk cId="3712552354" sldId="376"/>
            <ac:picMk id="7" creationId="{9A71E4AC-BD5E-186C-3021-86B5326472E1}"/>
          </ac:picMkLst>
        </pc:picChg>
      </pc:sldChg>
      <pc:sldChg chg="addSp modSp mod">
        <pc:chgData name="Tasaporn VISAWAMETEEKUL" userId="b58edd33-5cdf-4bff-bb87-acde7de8e246" providerId="ADAL" clId="{ECC49DAD-6664-40DF-85EF-DAA54805FB6C}" dt="2023-01-18T06:24:21.129" v="3360" actId="207"/>
        <pc:sldMkLst>
          <pc:docMk/>
          <pc:sldMk cId="81406605" sldId="378"/>
        </pc:sldMkLst>
        <pc:spChg chg="mod">
          <ac:chgData name="Tasaporn VISAWAMETEEKUL" userId="b58edd33-5cdf-4bff-bb87-acde7de8e246" providerId="ADAL" clId="{ECC49DAD-6664-40DF-85EF-DAA54805FB6C}" dt="2023-01-18T03:30:16.707" v="3107" actId="21"/>
          <ac:spMkLst>
            <pc:docMk/>
            <pc:sldMk cId="81406605" sldId="378"/>
            <ac:spMk id="2" creationId="{951BBA51-5B45-AB8B-4763-E07D8321598C}"/>
          </ac:spMkLst>
        </pc:spChg>
        <pc:spChg chg="add mod">
          <ac:chgData name="Tasaporn VISAWAMETEEKUL" userId="b58edd33-5cdf-4bff-bb87-acde7de8e246" providerId="ADAL" clId="{ECC49DAD-6664-40DF-85EF-DAA54805FB6C}" dt="2023-01-18T06:24:21.129" v="3360" actId="207"/>
          <ac:spMkLst>
            <pc:docMk/>
            <pc:sldMk cId="81406605" sldId="378"/>
            <ac:spMk id="8" creationId="{7AA87539-AB60-243F-6CAD-D8B5FFCFAC5C}"/>
          </ac:spMkLst>
        </pc:spChg>
      </pc:sldChg>
      <pc:sldChg chg="addSp modSp mod">
        <pc:chgData name="Tasaporn VISAWAMETEEKUL" userId="b58edd33-5cdf-4bff-bb87-acde7de8e246" providerId="ADAL" clId="{ECC49DAD-6664-40DF-85EF-DAA54805FB6C}" dt="2023-01-18T06:25:00.830" v="3368" actId="14100"/>
        <pc:sldMkLst>
          <pc:docMk/>
          <pc:sldMk cId="2064827115" sldId="379"/>
        </pc:sldMkLst>
        <pc:spChg chg="mod">
          <ac:chgData name="Tasaporn VISAWAMETEEKUL" userId="b58edd33-5cdf-4bff-bb87-acde7de8e246" providerId="ADAL" clId="{ECC49DAD-6664-40DF-85EF-DAA54805FB6C}" dt="2023-01-18T03:39:48.539" v="3115" actId="20577"/>
          <ac:spMkLst>
            <pc:docMk/>
            <pc:sldMk cId="2064827115" sldId="379"/>
            <ac:spMk id="2" creationId="{951BBA51-5B45-AB8B-4763-E07D8321598C}"/>
          </ac:spMkLst>
        </pc:spChg>
        <pc:spChg chg="add mod">
          <ac:chgData name="Tasaporn VISAWAMETEEKUL" userId="b58edd33-5cdf-4bff-bb87-acde7de8e246" providerId="ADAL" clId="{ECC49DAD-6664-40DF-85EF-DAA54805FB6C}" dt="2023-01-18T06:25:00.830" v="3368" actId="14100"/>
          <ac:spMkLst>
            <pc:docMk/>
            <pc:sldMk cId="2064827115" sldId="379"/>
            <ac:spMk id="9" creationId="{A62EC4EE-79F3-6BEB-F1B8-57C97D188020}"/>
          </ac:spMkLst>
        </pc:spChg>
      </pc:sldChg>
      <pc:sldChg chg="addSp delSp modSp mod modNotesTx">
        <pc:chgData name="Tasaporn VISAWAMETEEKUL" userId="b58edd33-5cdf-4bff-bb87-acde7de8e246" providerId="ADAL" clId="{ECC49DAD-6664-40DF-85EF-DAA54805FB6C}" dt="2023-01-18T06:25:46.223" v="3374" actId="1076"/>
        <pc:sldMkLst>
          <pc:docMk/>
          <pc:sldMk cId="3826503848" sldId="382"/>
        </pc:sldMkLst>
        <pc:spChg chg="mod">
          <ac:chgData name="Tasaporn VISAWAMETEEKUL" userId="b58edd33-5cdf-4bff-bb87-acde7de8e246" providerId="ADAL" clId="{ECC49DAD-6664-40DF-85EF-DAA54805FB6C}" dt="2023-01-18T06:25:41.775" v="3372" actId="207"/>
          <ac:spMkLst>
            <pc:docMk/>
            <pc:sldMk cId="3826503848" sldId="382"/>
            <ac:spMk id="2" creationId="{951BBA51-5B45-AB8B-4763-E07D8321598C}"/>
          </ac:spMkLst>
        </pc:spChg>
        <pc:spChg chg="del">
          <ac:chgData name="Tasaporn VISAWAMETEEKUL" userId="b58edd33-5cdf-4bff-bb87-acde7de8e246" providerId="ADAL" clId="{ECC49DAD-6664-40DF-85EF-DAA54805FB6C}" dt="2023-01-18T03:41:46.551" v="3132" actId="478"/>
          <ac:spMkLst>
            <pc:docMk/>
            <pc:sldMk cId="3826503848" sldId="382"/>
            <ac:spMk id="4" creationId="{A9BCE7AE-4AEF-716C-08CE-B0B47CB2C2B6}"/>
          </ac:spMkLst>
        </pc:spChg>
        <pc:spChg chg="add del">
          <ac:chgData name="Tasaporn VISAWAMETEEKUL" userId="b58edd33-5cdf-4bff-bb87-acde7de8e246" providerId="ADAL" clId="{ECC49DAD-6664-40DF-85EF-DAA54805FB6C}" dt="2023-01-18T03:41:21.517" v="3126" actId="22"/>
          <ac:spMkLst>
            <pc:docMk/>
            <pc:sldMk cId="3826503848" sldId="382"/>
            <ac:spMk id="8" creationId="{79D2F8D6-6AE2-B8E2-FB4A-6410C823FBAD}"/>
          </ac:spMkLst>
        </pc:spChg>
        <pc:spChg chg="add del mod">
          <ac:chgData name="Tasaporn VISAWAMETEEKUL" userId="b58edd33-5cdf-4bff-bb87-acde7de8e246" providerId="ADAL" clId="{ECC49DAD-6664-40DF-85EF-DAA54805FB6C}" dt="2023-01-18T03:44:10.440" v="3160" actId="20577"/>
          <ac:spMkLst>
            <pc:docMk/>
            <pc:sldMk cId="3826503848" sldId="382"/>
            <ac:spMk id="11" creationId="{B9C3F5D2-3D45-B8C8-7E93-84D912C79D15}"/>
          </ac:spMkLst>
        </pc:spChg>
        <pc:picChg chg="mod">
          <ac:chgData name="Tasaporn VISAWAMETEEKUL" userId="b58edd33-5cdf-4bff-bb87-acde7de8e246" providerId="ADAL" clId="{ECC49DAD-6664-40DF-85EF-DAA54805FB6C}" dt="2023-01-18T06:25:46.223" v="3374" actId="1076"/>
          <ac:picMkLst>
            <pc:docMk/>
            <pc:sldMk cId="3826503848" sldId="382"/>
            <ac:picMk id="3" creationId="{3126A45A-ACE7-9CD6-6EE6-873207A95224}"/>
          </ac:picMkLst>
        </pc:picChg>
        <pc:picChg chg="mod">
          <ac:chgData name="Tasaporn VISAWAMETEEKUL" userId="b58edd33-5cdf-4bff-bb87-acde7de8e246" providerId="ADAL" clId="{ECC49DAD-6664-40DF-85EF-DAA54805FB6C}" dt="2023-01-18T03:43:08.343" v="3147" actId="1076"/>
          <ac:picMkLst>
            <pc:docMk/>
            <pc:sldMk cId="3826503848" sldId="382"/>
            <ac:picMk id="6" creationId="{2C934C19-CA19-E82B-5938-36F7EDFDAC22}"/>
          </ac:picMkLst>
        </pc:picChg>
      </pc:sldChg>
      <pc:sldChg chg="addSp delSp modSp mod">
        <pc:chgData name="Tasaporn VISAWAMETEEKUL" userId="b58edd33-5cdf-4bff-bb87-acde7de8e246" providerId="ADAL" clId="{ECC49DAD-6664-40DF-85EF-DAA54805FB6C}" dt="2023-01-18T05:59:49.735" v="3183" actId="14100"/>
        <pc:sldMkLst>
          <pc:docMk/>
          <pc:sldMk cId="2354285013" sldId="385"/>
        </pc:sldMkLst>
        <pc:spChg chg="mod">
          <ac:chgData name="Tasaporn VISAWAMETEEKUL" userId="b58edd33-5cdf-4bff-bb87-acde7de8e246" providerId="ADAL" clId="{ECC49DAD-6664-40DF-85EF-DAA54805FB6C}" dt="2023-01-18T05:56:40.003" v="3178"/>
          <ac:spMkLst>
            <pc:docMk/>
            <pc:sldMk cId="2354285013" sldId="385"/>
            <ac:spMk id="2" creationId="{951BBA51-5B45-AB8B-4763-E07D8321598C}"/>
          </ac:spMkLst>
        </pc:spChg>
        <pc:spChg chg="add del mod">
          <ac:chgData name="Tasaporn VISAWAMETEEKUL" userId="b58edd33-5cdf-4bff-bb87-acde7de8e246" providerId="ADAL" clId="{ECC49DAD-6664-40DF-85EF-DAA54805FB6C}" dt="2023-01-18T05:56:41.685" v="3179" actId="478"/>
          <ac:spMkLst>
            <pc:docMk/>
            <pc:sldMk cId="2354285013" sldId="385"/>
            <ac:spMk id="6" creationId="{14A004E8-DFA9-A948-196F-27F424C291C6}"/>
          </ac:spMkLst>
        </pc:spChg>
        <pc:spChg chg="add mod">
          <ac:chgData name="Tasaporn VISAWAMETEEKUL" userId="b58edd33-5cdf-4bff-bb87-acde7de8e246" providerId="ADAL" clId="{ECC49DAD-6664-40DF-85EF-DAA54805FB6C}" dt="2023-01-18T05:59:49.735" v="3183" actId="14100"/>
          <ac:spMkLst>
            <pc:docMk/>
            <pc:sldMk cId="2354285013" sldId="385"/>
            <ac:spMk id="11" creationId="{83A717A0-CF09-10ED-A3CA-3CED77B4FCD7}"/>
          </ac:spMkLst>
        </pc:spChg>
      </pc:sldChg>
      <pc:sldChg chg="addSp delSp modSp mod">
        <pc:chgData name="Tasaporn VISAWAMETEEKUL" userId="b58edd33-5cdf-4bff-bb87-acde7de8e246" providerId="ADAL" clId="{ECC49DAD-6664-40DF-85EF-DAA54805FB6C}" dt="2023-01-18T06:18:13.190" v="3254" actId="20577"/>
        <pc:sldMkLst>
          <pc:docMk/>
          <pc:sldMk cId="2860907105" sldId="389"/>
        </pc:sldMkLst>
        <pc:spChg chg="mod">
          <ac:chgData name="Tasaporn VISAWAMETEEKUL" userId="b58edd33-5cdf-4bff-bb87-acde7de8e246" providerId="ADAL" clId="{ECC49DAD-6664-40DF-85EF-DAA54805FB6C}" dt="2023-01-18T06:18:13.190" v="3254" actId="20577"/>
          <ac:spMkLst>
            <pc:docMk/>
            <pc:sldMk cId="2860907105" sldId="389"/>
            <ac:spMk id="3" creationId="{C7380F64-A654-1FC8-49D5-B9D846CA3305}"/>
          </ac:spMkLst>
        </pc:spChg>
        <pc:spChg chg="add del mod">
          <ac:chgData name="Tasaporn VISAWAMETEEKUL" userId="b58edd33-5cdf-4bff-bb87-acde7de8e246" providerId="ADAL" clId="{ECC49DAD-6664-40DF-85EF-DAA54805FB6C}" dt="2023-01-18T06:17:48.824" v="3253" actId="478"/>
          <ac:spMkLst>
            <pc:docMk/>
            <pc:sldMk cId="2860907105" sldId="389"/>
            <ac:spMk id="6" creationId="{4E9BF925-457A-4DC1-1E6E-D6F283F7763C}"/>
          </ac:spMkLst>
        </pc:spChg>
      </pc:sldChg>
      <pc:sldChg chg="modSp mod">
        <pc:chgData name="Tasaporn VISAWAMETEEKUL" userId="b58edd33-5cdf-4bff-bb87-acde7de8e246" providerId="ADAL" clId="{ECC49DAD-6664-40DF-85EF-DAA54805FB6C}" dt="2023-01-28T09:02:49.274" v="3379" actId="1076"/>
        <pc:sldMkLst>
          <pc:docMk/>
          <pc:sldMk cId="956875956" sldId="391"/>
        </pc:sldMkLst>
        <pc:spChg chg="mod">
          <ac:chgData name="Tasaporn VISAWAMETEEKUL" userId="b58edd33-5cdf-4bff-bb87-acde7de8e246" providerId="ADAL" clId="{ECC49DAD-6664-40DF-85EF-DAA54805FB6C}" dt="2023-01-18T06:01:42.458" v="3190" actId="20577"/>
          <ac:spMkLst>
            <pc:docMk/>
            <pc:sldMk cId="956875956" sldId="391"/>
            <ac:spMk id="2" creationId="{951BBA51-5B45-AB8B-4763-E07D8321598C}"/>
          </ac:spMkLst>
        </pc:spChg>
        <pc:spChg chg="mod">
          <ac:chgData name="Tasaporn VISAWAMETEEKUL" userId="b58edd33-5cdf-4bff-bb87-acde7de8e246" providerId="ADAL" clId="{ECC49DAD-6664-40DF-85EF-DAA54805FB6C}" dt="2023-01-18T05:40:55.233" v="3173" actId="20577"/>
          <ac:spMkLst>
            <pc:docMk/>
            <pc:sldMk cId="956875956" sldId="391"/>
            <ac:spMk id="6" creationId="{B401F9D0-AE0A-D434-85CD-75884F2D3F97}"/>
          </ac:spMkLst>
        </pc:spChg>
        <pc:spChg chg="mod">
          <ac:chgData name="Tasaporn VISAWAMETEEKUL" userId="b58edd33-5cdf-4bff-bb87-acde7de8e246" providerId="ADAL" clId="{ECC49DAD-6664-40DF-85EF-DAA54805FB6C}" dt="2023-01-28T09:02:49.274" v="3379" actId="1076"/>
          <ac:spMkLst>
            <pc:docMk/>
            <pc:sldMk cId="956875956" sldId="391"/>
            <ac:spMk id="9" creationId="{3C7032AB-FB4C-1843-BA0A-08C24DD138EF}"/>
          </ac:spMkLst>
        </pc:spChg>
      </pc:sldChg>
      <pc:sldChg chg="modSp mod">
        <pc:chgData name="Tasaporn VISAWAMETEEKUL" userId="b58edd33-5cdf-4bff-bb87-acde7de8e246" providerId="ADAL" clId="{ECC49DAD-6664-40DF-85EF-DAA54805FB6C}" dt="2023-01-28T08:59:44.584" v="3378" actId="313"/>
        <pc:sldMkLst>
          <pc:docMk/>
          <pc:sldMk cId="222997386" sldId="394"/>
        </pc:sldMkLst>
        <pc:spChg chg="mod">
          <ac:chgData name="Tasaporn VISAWAMETEEKUL" userId="b58edd33-5cdf-4bff-bb87-acde7de8e246" providerId="ADAL" clId="{ECC49DAD-6664-40DF-85EF-DAA54805FB6C}" dt="2023-01-28T08:59:44.584" v="3378" actId="313"/>
          <ac:spMkLst>
            <pc:docMk/>
            <pc:sldMk cId="222997386" sldId="394"/>
            <ac:spMk id="2" creationId="{951BBA51-5B45-AB8B-4763-E07D8321598C}"/>
          </ac:spMkLst>
        </pc:spChg>
      </pc:sldChg>
    </pc:docChg>
  </pc:docChgLst>
  <pc:docChgLst>
    <pc:chgData name="HUYNH Minh Phuong" userId="S::mphuynh.2022@mitb.smu.edu.sg::67204cf2-01f1-4f2d-a8ff-3e034ee0e756" providerId="AD" clId="Web-{A7442E7D-6CB7-FC45-5899-914BCB9C83F0}"/>
    <pc:docChg chg="addSld delSld">
      <pc:chgData name="HUYNH Minh Phuong" userId="S::mphuynh.2022@mitb.smu.edu.sg::67204cf2-01f1-4f2d-a8ff-3e034ee0e756" providerId="AD" clId="Web-{A7442E7D-6CB7-FC45-5899-914BCB9C83F0}" dt="2022-12-26T07:17:49.651" v="1"/>
      <pc:docMkLst>
        <pc:docMk/>
      </pc:docMkLst>
      <pc:sldChg chg="del">
        <pc:chgData name="HUYNH Minh Phuong" userId="S::mphuynh.2022@mitb.smu.edu.sg::67204cf2-01f1-4f2d-a8ff-3e034ee0e756" providerId="AD" clId="Web-{A7442E7D-6CB7-FC45-5899-914BCB9C83F0}" dt="2022-12-26T07:17:49.651" v="1"/>
        <pc:sldMkLst>
          <pc:docMk/>
          <pc:sldMk cId="2309069880" sldId="343"/>
        </pc:sldMkLst>
      </pc:sldChg>
      <pc:sldChg chg="add replId">
        <pc:chgData name="HUYNH Minh Phuong" userId="S::mphuynh.2022@mitb.smu.edu.sg::67204cf2-01f1-4f2d-a8ff-3e034ee0e756" providerId="AD" clId="Web-{A7442E7D-6CB7-FC45-5899-914BCB9C83F0}" dt="2022-12-26T07:17:39.854" v="0"/>
        <pc:sldMkLst>
          <pc:docMk/>
          <pc:sldMk cId="548928401" sldId="345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34DE707-A977-D708-025B-5EBB9056833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A444B9E-461C-5AB5-75F1-76D8CFF1F8F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7AC4C4-5367-4C4A-AB10-809D72885308}" type="datetimeFigureOut">
              <a:rPr lang="en-US" smtClean="0"/>
              <a:t>2/25/2023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593FDB-7169-B4A0-4796-C9F4A1986C2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D3ED4D-4544-7E22-BEAD-368C501CCBE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0E65C8-DABE-4FD5-99CE-1146051C5D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9466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B3C870-4BF4-49A4-B95B-EB082694687D}" type="datetimeFigureOut">
              <a:rPr lang="en-US" smtClean="0"/>
              <a:t>2/25/2023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85AB73-2D12-4C28-86A2-299F2B3A90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7409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85AB73-2D12-4C28-86A2-299F2B3A90C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2396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85AB73-2D12-4C28-86A2-299F2B3A90C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0453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85AB73-2D12-4C28-86A2-299F2B3A90C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657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85AB73-2D12-4C28-86A2-299F2B3A90C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1375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85AB73-2D12-4C28-86A2-299F2B3A90C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6246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Fluid page</a:t>
            </a:r>
            <a:endParaRPr lang="th-TH"/>
          </a:p>
          <a:p>
            <a:r>
              <a:rPr lang="en-US"/>
              <a:t>User interface</a:t>
            </a:r>
          </a:p>
          <a:p>
            <a:r>
              <a:rPr lang="en-US" err="1"/>
              <a:t>Titlepanel</a:t>
            </a:r>
            <a:endParaRPr lang="en-US"/>
          </a:p>
          <a:p>
            <a:r>
              <a:rPr lang="en-US" err="1"/>
              <a:t>sidebarLayout</a:t>
            </a:r>
            <a:r>
              <a:rPr lang="en-US"/>
              <a:t>/</a:t>
            </a:r>
            <a:r>
              <a:rPr lang="en-US" err="1"/>
              <a:t>sidebarPanel</a:t>
            </a:r>
            <a:r>
              <a:rPr lang="en-US"/>
              <a:t> + </a:t>
            </a:r>
            <a:r>
              <a:rPr lang="en-US" err="1"/>
              <a:t>mainpanel</a:t>
            </a:r>
            <a:endParaRPr lang="en-US"/>
          </a:p>
          <a:p>
            <a:r>
              <a:rPr lang="en-US" err="1"/>
              <a:t>SliderInput</a:t>
            </a:r>
            <a:endParaRPr lang="en-US"/>
          </a:p>
          <a:p>
            <a:r>
              <a:rPr lang="en-US" err="1"/>
              <a:t>mainPanel</a:t>
            </a:r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85AB73-2D12-4C28-86A2-299F2B3A90C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3089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latin typeface="+mj-lt"/>
              <a:cs typeface="Calibri Ligh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85AB73-2D12-4C28-86A2-299F2B3A90C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2086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latin typeface="+mj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85AB73-2D12-4C28-86A2-299F2B3A90C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8501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85AB73-2D12-4C28-86A2-299F2B3A90C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74689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85AB73-2D12-4C28-86A2-299F2B3A90C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1908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85AB73-2D12-4C28-86A2-299F2B3A90C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0691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85AB73-2D12-4C28-86A2-299F2B3A90C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6005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85AB73-2D12-4C28-86A2-299F2B3A90C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40773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>
                <a:cs typeface="Calibri"/>
              </a:rPr>
              <a:t>Ctrl+Enter</a:t>
            </a:r>
            <a:r>
              <a:rPr lang="en-US">
                <a:cs typeface="Calibri"/>
              </a:rPr>
              <a:t> to run line by line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85AB73-2D12-4C28-86A2-299F2B3A90C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4808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85AB73-2D12-4C28-86A2-299F2B3A90CE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50811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85AB73-2D12-4C28-86A2-299F2B3A90CE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63151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85AB73-2D12-4C28-86A2-299F2B3A90CE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58707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85AB73-2D12-4C28-86A2-299F2B3A90CE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15905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85AB73-2D12-4C28-86A2-299F2B3A90CE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7568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85AB73-2D12-4C28-86A2-299F2B3A90CE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39593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85AB73-2D12-4C28-86A2-299F2B3A90CE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6495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85AB73-2D12-4C28-86A2-299F2B3A90CE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7658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Fluid page</a:t>
            </a:r>
            <a:endParaRPr lang="th-TH"/>
          </a:p>
          <a:p>
            <a:r>
              <a:rPr lang="en-US"/>
              <a:t>User interface</a:t>
            </a:r>
          </a:p>
          <a:p>
            <a:r>
              <a:rPr lang="en-US" err="1"/>
              <a:t>Titlepanel</a:t>
            </a:r>
            <a:endParaRPr lang="en-US"/>
          </a:p>
          <a:p>
            <a:r>
              <a:rPr lang="en-US" err="1"/>
              <a:t>sidebarLayout</a:t>
            </a:r>
            <a:r>
              <a:rPr lang="en-US"/>
              <a:t>/</a:t>
            </a:r>
            <a:r>
              <a:rPr lang="en-US" err="1"/>
              <a:t>sidebarPanel</a:t>
            </a:r>
            <a:r>
              <a:rPr lang="en-US"/>
              <a:t> + </a:t>
            </a:r>
            <a:r>
              <a:rPr lang="en-US" err="1"/>
              <a:t>mainpanel</a:t>
            </a:r>
            <a:endParaRPr lang="en-US"/>
          </a:p>
          <a:p>
            <a:r>
              <a:rPr lang="en-US" err="1"/>
              <a:t>SliderInput</a:t>
            </a:r>
            <a:endParaRPr lang="en-US"/>
          </a:p>
          <a:p>
            <a:r>
              <a:rPr lang="en-US" err="1"/>
              <a:t>mainPanel</a:t>
            </a:r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85AB73-2D12-4C28-86A2-299F2B3A90C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40674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F0FAA-F2AD-4967-B9AA-019EA40932EE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0012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85AB73-2D12-4C28-86A2-299F2B3A90C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2109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85AB73-2D12-4C28-86A2-299F2B3A90C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8075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85AB73-2D12-4C28-86A2-299F2B3A90C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6841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85AB73-2D12-4C28-86A2-299F2B3A90C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5487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starwars</a:t>
            </a:r>
            <a:r>
              <a:rPr lang="en-US"/>
              <a:t> %&gt;%</a:t>
            </a:r>
          </a:p>
          <a:p>
            <a:r>
              <a:rPr lang="en-US"/>
              <a:t>select(species, gender, </a:t>
            </a:r>
            <a:r>
              <a:rPr lang="en-US" err="1"/>
              <a:t>birth_year</a:t>
            </a:r>
            <a:r>
              <a:rPr lang="en-US"/>
              <a:t>, mass, height) %&gt;%</a:t>
            </a:r>
            <a:endParaRPr lang="en-US">
              <a:cs typeface="Calibri"/>
            </a:endParaRPr>
          </a:p>
          <a:p>
            <a:r>
              <a:rPr lang="en-US"/>
              <a:t>arrange(</a:t>
            </a:r>
            <a:r>
              <a:rPr lang="en-US" err="1"/>
              <a:t>birth_year</a:t>
            </a:r>
            <a:r>
              <a:rPr lang="en-US"/>
              <a:t>, mass)</a:t>
            </a:r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85AB73-2D12-4C28-86A2-299F2B3A90C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1091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85AB73-2D12-4C28-86A2-299F2B3A90C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4097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5B6125-42A7-35CE-86DF-20666164C4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BB4752-ABC0-2A04-ACE2-F60139A111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7D7E31-408F-66F7-97A0-89473FCDDB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5F77A-B26C-441F-8CCB-6F2C1E4ABC32}" type="datetime1">
              <a:rPr lang="en-US" smtClean="0"/>
              <a:t>2/25/2023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3A9878-752D-4922-70EF-38D8A67B73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E00E61-66C0-7AF8-1364-2ECC2FB9F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1DDAF-7752-46E8-8320-142E0D4CD4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4581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A51B06-F8E0-F234-216F-3B87B5E1DE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56158A-4299-5861-05A7-F06E1478CB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676523-40E8-485B-72F7-5A4C87C340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C7657-6CAB-4B0F-9BE2-8A1A937D437C}" type="datetime1">
              <a:rPr lang="en-US" smtClean="0"/>
              <a:t>2/25/2023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AC8D2D-9F9A-E96C-0F14-11FE472F8E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B2BE11-733A-34DC-1A96-1DC7D2028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1DDAF-7752-46E8-8320-142E0D4CD4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2371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15855C6-147E-A780-6BF9-80D612379B2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CA12BE6-9970-75EC-BB18-425751592C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07E98B-8FAF-6858-9B6D-8A2E5068F8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54EBC-2684-4D98-BBDB-73CBD855DABF}" type="datetime1">
              <a:rPr lang="en-US" smtClean="0"/>
              <a:t>2/25/2023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F18A-811C-1B56-E626-E7EA912BBB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A9D8A7-ABB2-60C9-A0F0-AEBDD594F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1DDAF-7752-46E8-8320-142E0D4CD4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8525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78438-FC19-DDBE-F808-59C486FE4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434F00-09EB-B09F-1857-7E2A6D5BF3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F53DD2-281F-C97F-A081-DA0748CD16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9BCFE-9D3E-4299-87DC-47B0615E5E27}" type="datetime1">
              <a:rPr lang="en-US" smtClean="0"/>
              <a:t>2/25/2023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8BE52C-18F0-1DA0-E6E4-98DC411E09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DD9D34-A362-6A7C-E301-563318FC0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1DDAF-7752-46E8-8320-142E0D4CD4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4643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CAE293-CA1B-8917-F629-C50A79E00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428C84-052D-EE16-5248-505C11D5DC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B8F785-09F0-7010-EAC2-DBA6987D7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D92D77-989A-43C2-B859-17F031280FA1}" type="datetime1">
              <a:rPr lang="en-US" smtClean="0"/>
              <a:t>2/25/2023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81D4AA-B3F4-E2D8-6B5F-5387919FFF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0B5030-FF05-C80B-64D4-765327BE67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1DDAF-7752-46E8-8320-142E0D4CD4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39903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D7276D-F364-B805-2DAB-770C29D47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7E4F80-B2BB-CBBF-0E62-52C6A1F5C9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D7CE6A-117A-EF35-00C3-2EC9906457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6ECDB7-66BB-3044-C588-F7A4C3E3F0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5E0069-0B0F-4AF7-AD05-75D5766EDC00}" type="datetime1">
              <a:rPr lang="en-US" smtClean="0"/>
              <a:t>2/25/2023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4F8E87-C179-CE8B-FD29-6736DBF86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DA6E83-987F-FF7B-1C95-084054DC94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1DDAF-7752-46E8-8320-142E0D4CD4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9343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87A073-7C69-EB41-06EA-B402642DF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F5B09F-9303-8F8D-906A-E59DDDD7B8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13D841-79D0-3EBD-510A-D80FC129AA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0AAF5FD-92F6-71AC-63E0-7177CD54CBD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F9BB9DE-3E3B-BB56-47A0-6859B8FFF7E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CA642C7-45C7-66C6-B915-64F8CC439C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13557-42AB-4E7D-A52C-D5F50A55D182}" type="datetime1">
              <a:rPr lang="en-US" smtClean="0"/>
              <a:t>2/25/2023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F991DB4-EE45-BD30-4515-182E35DF7E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B31F481-9856-905C-A0C6-9FF910342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1DDAF-7752-46E8-8320-142E0D4CD4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7829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4C7539-3057-57B5-B178-DBA3154D44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E35350B-32C6-56DC-545E-032BD59C3E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0788F-2DE8-44FE-8920-658CCC96CEE2}" type="datetime1">
              <a:rPr lang="en-US" smtClean="0"/>
              <a:t>2/25/2023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A9DCB4-6470-C01A-9180-F15370E500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2D9207-6A00-76A8-E931-4A449A2FCB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1DDAF-7752-46E8-8320-142E0D4CD4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428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735ABE6-0110-FC3F-9C3E-2129BAE8EA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1EFC00-F528-4490-80AF-6839A667B011}" type="datetime1">
              <a:rPr lang="en-US" smtClean="0"/>
              <a:t>2/25/2023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3A78257-0645-D5C7-7807-3F18752CE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1A868A-03BE-FE35-B403-F2FD1976F7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1DDAF-7752-46E8-8320-142E0D4CD4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6990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5E7643-E0E3-9C36-917B-B1054F348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F1446B-EA73-9E23-3C9A-DEE88F6852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39DEC4-713D-3DAB-E686-B2E615730F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979A8A-4E5D-A03D-FE44-5CAB19D6E2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1783C-DA7E-409D-BD5E-0AD436CC973B}" type="datetime1">
              <a:rPr lang="en-US" smtClean="0"/>
              <a:t>2/25/2023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7FA645-FB3F-737D-E759-CB467780A0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80FD01-8596-F537-EEB9-A4917B861A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1DDAF-7752-46E8-8320-142E0D4CD4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9868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AAE56-673E-B152-9788-E6AB61738F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F7DEFD-8FA9-FFA8-7CE5-8E535650C52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26D4DB-8100-7573-7424-2519449CED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070E4C-2588-A634-B6B5-B6546927C6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709CA-B1BA-45F0-8433-C327A5A8F7B2}" type="datetime1">
              <a:rPr lang="en-US" smtClean="0"/>
              <a:t>2/25/2023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A5FAD9-854F-5B6F-92D7-66C6C011A8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ECEB93-A918-DF52-2CD9-C1AF42EBCD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1DDAF-7752-46E8-8320-142E0D4CD4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6245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5DD1EE1-8C19-4B86-4ACC-02893B41EA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C086AD-DEC4-C254-2F9F-E1184F16CD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BCEE78-1819-D01A-BB3B-B8018BCABF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FFD97B-FBAB-4925-A4C8-7BF4709BA336}" type="datetime1">
              <a:rPr lang="en-US" smtClean="0"/>
              <a:t>2/25/2023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034CBC-2BB0-D772-DBA3-D0A8A78CEA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F8F0F5-AA78-96A7-0FE6-C24EE96221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C1DDAF-7752-46E8-8320-142E0D4CD4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0173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11" Type="http://schemas.openxmlformats.org/officeDocument/2006/relationships/hyperlink" Target="https://shiny.rstudio.com/gallery/widget-gallery.html" TargetMode="External"/><Relationship Id="rId5" Type="http://schemas.openxmlformats.org/officeDocument/2006/relationships/image" Target="../media/image35.png"/><Relationship Id="rId10" Type="http://schemas.openxmlformats.org/officeDocument/2006/relationships/image" Target="../media/image39.emf"/><Relationship Id="rId4" Type="http://schemas.openxmlformats.org/officeDocument/2006/relationships/image" Target="../media/image34.png"/><Relationship Id="rId9" Type="http://schemas.openxmlformats.org/officeDocument/2006/relationships/oleObject" Target="../embeddings/oleObject1.bin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7.sv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47.sv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47.sv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47.sv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47.sv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sv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hiny.rstudio.com/gallery/widget-gallery.html" TargetMode="External"/><Relationship Id="rId5" Type="http://schemas.openxmlformats.org/officeDocument/2006/relationships/image" Target="../media/image56.png"/><Relationship Id="rId4" Type="http://schemas.openxmlformats.org/officeDocument/2006/relationships/image" Target="../media/image47.sv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sv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sv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8.png"/><Relationship Id="rId7" Type="http://schemas.openxmlformats.org/officeDocument/2006/relationships/hyperlink" Target="http://www.htmlwidgets.org/showcase_leaflet.html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hiny.rstudio.com/articles/basics.html" TargetMode="External"/><Relationship Id="rId5" Type="http://schemas.openxmlformats.org/officeDocument/2006/relationships/hyperlink" Target="https://mastering-shiny.org/index.html" TargetMode="External"/><Relationship Id="rId4" Type="http://schemas.openxmlformats.org/officeDocument/2006/relationships/image" Target="../media/image59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mailto:tasapornv.2021@mitb.smu.edu.sg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mphuynh.2022@mitb.smu.edu.sg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8865D9C-D5C8-4359-9ECD-A4093CC31D3E}"/>
              </a:ext>
            </a:extLst>
          </p:cNvPr>
          <p:cNvSpPr/>
          <p:nvPr/>
        </p:nvSpPr>
        <p:spPr>
          <a:xfrm>
            <a:off x="0" y="4640609"/>
            <a:ext cx="12192000" cy="1386475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E327E8F5-5E25-4C3F-8D9D-F90D8A16F45A}"/>
              </a:ext>
            </a:extLst>
          </p:cNvPr>
          <p:cNvSpPr>
            <a:spLocks noGrp="1"/>
          </p:cNvSpPr>
          <p:nvPr/>
        </p:nvSpPr>
        <p:spPr>
          <a:xfrm>
            <a:off x="1845076" y="1024967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>
                <a:latin typeface="Arial" panose="020B0604020202020204" pitchFamily="34" charset="0"/>
                <a:cs typeface="Arial" panose="020B0604020202020204" pitchFamily="34" charset="0"/>
              </a:rPr>
              <a:t>Shiny App Workshop (</a:t>
            </a:r>
            <a:r>
              <a:rPr lang="en-US" altLang="zh-CN" sz="5400" b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sz="5400" b="1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2B027C0D-9C4F-4476-82AB-E09409CA4DDB}"/>
              </a:ext>
            </a:extLst>
          </p:cNvPr>
          <p:cNvSpPr>
            <a:spLocks noGrp="1"/>
          </p:cNvSpPr>
          <p:nvPr/>
        </p:nvSpPr>
        <p:spPr>
          <a:xfrm>
            <a:off x="1845076" y="3412567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ISSS 616 Applied Statistical Analysis with R (ASAR)</a:t>
            </a:r>
          </a:p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January 2023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7359BCB-0579-4C28-B0A0-25AE2FFAB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2979" y="709964"/>
            <a:ext cx="2938338" cy="1170242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2EBC4A2D-11B7-0A04-7D18-5A4D20FDB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1DDAF-7752-46E8-8320-142E0D4CD492}" type="slidenum">
              <a:rPr lang="en-US" smtClean="0"/>
              <a:t>1</a:t>
            </a:fld>
            <a:endParaRPr lang="en-US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BD7BA3E7-B385-3FDD-9245-8C7A52F0FF7D}"/>
              </a:ext>
            </a:extLst>
          </p:cNvPr>
          <p:cNvSpPr txBox="1">
            <a:spLocks/>
          </p:cNvSpPr>
          <p:nvPr/>
        </p:nvSpPr>
        <p:spPr>
          <a:xfrm>
            <a:off x="2040584" y="4449642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SMU School of Computing and Information Systems</a:t>
            </a:r>
          </a:p>
          <a:p>
            <a:r>
              <a:rPr lang="en-US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Masters of IT in Business AY 2022-2023 – Term 2 </a:t>
            </a:r>
          </a:p>
        </p:txBody>
      </p:sp>
    </p:spTree>
    <p:extLst>
      <p:ext uri="{BB962C8B-B14F-4D97-AF65-F5344CB8AC3E}">
        <p14:creationId xmlns:p14="http://schemas.microsoft.com/office/powerpoint/2010/main" val="1059227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lide Number Placeholder 75">
            <a:extLst>
              <a:ext uri="{FF2B5EF4-FFF2-40B4-BE49-F238E27FC236}">
                <a16:creationId xmlns:a16="http://schemas.microsoft.com/office/drawing/2014/main" id="{51C4DB5E-EC49-766E-D290-8DBB22EC31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1DDAF-7752-46E8-8320-142E0D4CD492}" type="slidenum">
              <a:rPr lang="en-US" smtClean="0"/>
              <a:t>10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23AC78-3859-6341-B845-644EB494AF90}"/>
              </a:ext>
            </a:extLst>
          </p:cNvPr>
          <p:cNvSpPr txBox="1">
            <a:spLocks/>
          </p:cNvSpPr>
          <p:nvPr/>
        </p:nvSpPr>
        <p:spPr>
          <a:xfrm>
            <a:off x="481831" y="178051"/>
            <a:ext cx="8686950" cy="8326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2800" b="1" dirty="0">
                <a:latin typeface="Dotum"/>
                <a:ea typeface="Dotum"/>
              </a:rPr>
              <a:t>Create new columns or modify columns: mutate()</a:t>
            </a:r>
            <a:endParaRPr lang="en-US" sz="28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otum" panose="020B0600000101010101" pitchFamily="34" charset="-127"/>
              <a:ea typeface="Dotum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7C80E9-AF66-D44D-848F-C2F263701E0B}"/>
              </a:ext>
            </a:extLst>
          </p:cNvPr>
          <p:cNvSpPr txBox="1"/>
          <p:nvPr/>
        </p:nvSpPr>
        <p:spPr>
          <a:xfrm>
            <a:off x="489084" y="906887"/>
            <a:ext cx="5452233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>
                <a:latin typeface="Calibri"/>
                <a:cs typeface="Calibri" panose="020F0502020204030204"/>
              </a:rPr>
              <a:t>mutate()</a:t>
            </a:r>
            <a:r>
              <a:rPr lang="en-US" sz="2000">
                <a:ea typeface="+mn-lt"/>
                <a:cs typeface="+mn-lt"/>
              </a:rPr>
              <a:t> adds new variables or modify existing columns</a:t>
            </a:r>
            <a:endParaRPr lang="en-US" sz="2000">
              <a:cs typeface="Calibri" panose="020F0502020204030204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6853ED-2C74-B573-324C-C1992235EC88}"/>
              </a:ext>
            </a:extLst>
          </p:cNvPr>
          <p:cNvSpPr txBox="1"/>
          <p:nvPr/>
        </p:nvSpPr>
        <p:spPr>
          <a:xfrm>
            <a:off x="7332908" y="912253"/>
            <a:ext cx="307214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>
              <a:cs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13ABB-7909-1875-F36F-DCE6DC85DA22}"/>
              </a:ext>
            </a:extLst>
          </p:cNvPr>
          <p:cNvSpPr txBox="1"/>
          <p:nvPr/>
        </p:nvSpPr>
        <p:spPr>
          <a:xfrm>
            <a:off x="7396162" y="1607432"/>
            <a:ext cx="4476750" cy="160043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>
                <a:solidFill>
                  <a:schemeClr val="accent6">
                    <a:lumMod val="75000"/>
                  </a:schemeClr>
                </a:solidFill>
                <a:latin typeface="Lucida Console" panose="020B0609040504020204" pitchFamily="49" charset="0"/>
                <a:cs typeface="Calibri" panose="020F0502020204030204"/>
              </a:rPr>
              <a:t># add variable BMI </a:t>
            </a:r>
          </a:p>
          <a:p>
            <a:r>
              <a:rPr lang="en-US" sz="1400" err="1">
                <a:latin typeface="Lucida Console" panose="020B0609040504020204" pitchFamily="49" charset="0"/>
                <a:ea typeface="+mn-lt"/>
                <a:cs typeface="+mn-lt"/>
              </a:rPr>
              <a:t>starwars</a:t>
            </a:r>
            <a:r>
              <a:rPr lang="en-US" sz="1400">
                <a:latin typeface="Lucida Console" panose="020B0609040504020204" pitchFamily="49" charset="0"/>
                <a:ea typeface="+mn-lt"/>
                <a:cs typeface="+mn-lt"/>
              </a:rPr>
              <a:t> </a:t>
            </a:r>
            <a:r>
              <a:rPr lang="en-US" sz="1400">
                <a:solidFill>
                  <a:schemeClr val="accent6">
                    <a:lumMod val="75000"/>
                  </a:schemeClr>
                </a:solidFill>
                <a:latin typeface="Lucida Console" panose="020B0609040504020204" pitchFamily="49" charset="0"/>
                <a:ea typeface="+mn-lt"/>
                <a:cs typeface="+mn-lt"/>
              </a:rPr>
              <a:t>%&gt;%</a:t>
            </a:r>
            <a:endParaRPr lang="en-US" sz="1200">
              <a:solidFill>
                <a:schemeClr val="accent6">
                  <a:lumMod val="75000"/>
                </a:schemeClr>
              </a:solidFill>
              <a:latin typeface="Lucida Console" panose="020B0609040504020204" pitchFamily="49" charset="0"/>
              <a:ea typeface="+mn-lt"/>
              <a:cs typeface="+mn-lt"/>
            </a:endParaRPr>
          </a:p>
          <a:p>
            <a:r>
              <a:rPr lang="en-US" sz="1400">
                <a:latin typeface="Lucida Console" panose="020B0609040504020204" pitchFamily="49" charset="0"/>
                <a:ea typeface="+mn-lt"/>
                <a:cs typeface="+mn-lt"/>
              </a:rPr>
              <a:t>select(species, gender, </a:t>
            </a:r>
            <a:r>
              <a:rPr lang="en-US" sz="1400" err="1">
                <a:latin typeface="Lucida Console" panose="020B0609040504020204" pitchFamily="49" charset="0"/>
                <a:ea typeface="+mn-lt"/>
                <a:cs typeface="+mn-lt"/>
              </a:rPr>
              <a:t>birth_year</a:t>
            </a:r>
            <a:r>
              <a:rPr lang="en-US" sz="1400">
                <a:latin typeface="Lucida Console" panose="020B0609040504020204" pitchFamily="49" charset="0"/>
                <a:ea typeface="+mn-lt"/>
                <a:cs typeface="+mn-lt"/>
              </a:rPr>
              <a:t>, mass, height) </a:t>
            </a:r>
            <a:r>
              <a:rPr lang="en-US" sz="1400">
                <a:solidFill>
                  <a:schemeClr val="accent6">
                    <a:lumMod val="75000"/>
                  </a:schemeClr>
                </a:solidFill>
                <a:latin typeface="Lucida Console" panose="020B0609040504020204" pitchFamily="49" charset="0"/>
                <a:ea typeface="+mn-lt"/>
                <a:cs typeface="+mn-lt"/>
              </a:rPr>
              <a:t>%&gt;%</a:t>
            </a:r>
            <a:endParaRPr lang="en-US" sz="1200">
              <a:solidFill>
                <a:schemeClr val="accent6">
                  <a:lumMod val="75000"/>
                </a:schemeClr>
              </a:solidFill>
              <a:latin typeface="Lucida Console" panose="020B0609040504020204" pitchFamily="49" charset="0"/>
              <a:ea typeface="+mn-lt"/>
              <a:cs typeface="+mn-lt"/>
            </a:endParaRPr>
          </a:p>
          <a:p>
            <a:r>
              <a:rPr lang="en-US" sz="1400">
                <a:latin typeface="Lucida Console" panose="020B0609040504020204" pitchFamily="49" charset="0"/>
                <a:ea typeface="+mn-lt"/>
                <a:cs typeface="+mn-lt"/>
              </a:rPr>
              <a:t>arrange(</a:t>
            </a:r>
            <a:r>
              <a:rPr lang="en-US" sz="1400" err="1">
                <a:latin typeface="Lucida Console" panose="020B0609040504020204" pitchFamily="49" charset="0"/>
                <a:ea typeface="+mn-lt"/>
                <a:cs typeface="+mn-lt"/>
              </a:rPr>
              <a:t>birth_year,mass</a:t>
            </a:r>
            <a:r>
              <a:rPr lang="en-US" sz="1400">
                <a:latin typeface="Lucida Console" panose="020B0609040504020204" pitchFamily="49" charset="0"/>
                <a:ea typeface="+mn-lt"/>
                <a:cs typeface="+mn-lt"/>
              </a:rPr>
              <a:t>) </a:t>
            </a:r>
            <a:r>
              <a:rPr lang="en-US" sz="1400">
                <a:solidFill>
                  <a:schemeClr val="accent6">
                    <a:lumMod val="75000"/>
                  </a:schemeClr>
                </a:solidFill>
                <a:latin typeface="Lucida Console" panose="020B0609040504020204" pitchFamily="49" charset="0"/>
                <a:ea typeface="+mn-lt"/>
                <a:cs typeface="+mn-lt"/>
              </a:rPr>
              <a:t>%&gt;%</a:t>
            </a:r>
            <a:endParaRPr lang="en-US" sz="1200">
              <a:solidFill>
                <a:schemeClr val="accent6">
                  <a:lumMod val="75000"/>
                </a:schemeClr>
              </a:solidFill>
              <a:latin typeface="Lucida Console" panose="020B0609040504020204" pitchFamily="49" charset="0"/>
              <a:ea typeface="+mn-lt"/>
              <a:cs typeface="+mn-lt"/>
            </a:endParaRPr>
          </a:p>
          <a:p>
            <a:r>
              <a:rPr lang="en-US" sz="1400">
                <a:latin typeface="Lucida Console" panose="020B0609040504020204" pitchFamily="49" charset="0"/>
                <a:ea typeface="+mn-lt"/>
                <a:cs typeface="+mn-lt"/>
              </a:rPr>
              <a:t>mutate(height=height/100) </a:t>
            </a:r>
            <a:r>
              <a:rPr lang="en-US" sz="1400">
                <a:solidFill>
                  <a:schemeClr val="accent6">
                    <a:lumMod val="75000"/>
                  </a:schemeClr>
                </a:solidFill>
                <a:latin typeface="Lucida Console" panose="020B0609040504020204" pitchFamily="49" charset="0"/>
                <a:ea typeface="+mn-lt"/>
                <a:cs typeface="+mn-lt"/>
              </a:rPr>
              <a:t>%&gt;%</a:t>
            </a:r>
            <a:endParaRPr lang="en-US" sz="1200">
              <a:solidFill>
                <a:schemeClr val="accent6">
                  <a:lumMod val="75000"/>
                </a:schemeClr>
              </a:solidFill>
              <a:latin typeface="Lucida Console" panose="020B0609040504020204" pitchFamily="49" charset="0"/>
              <a:ea typeface="+mn-lt"/>
              <a:cs typeface="+mn-lt"/>
            </a:endParaRPr>
          </a:p>
          <a:p>
            <a:r>
              <a:rPr lang="en-US" sz="1400">
                <a:latin typeface="Lucida Console" panose="020B0609040504020204" pitchFamily="49" charset="0"/>
                <a:ea typeface="+mn-lt"/>
                <a:cs typeface="+mn-lt"/>
              </a:rPr>
              <a:t>mutate(BMI=mass/height^2)</a:t>
            </a:r>
            <a:endParaRPr lang="en-US" sz="1200">
              <a:latin typeface="Lucida Console" panose="020B0609040504020204" pitchFamily="49" charset="0"/>
              <a:cs typeface="Calibri"/>
            </a:endParaRPr>
          </a:p>
        </p:txBody>
      </p:sp>
      <p:pic>
        <p:nvPicPr>
          <p:cNvPr id="6" name="Picture 6" descr="Text, table&#10;&#10;Description automatically generated">
            <a:extLst>
              <a:ext uri="{FF2B5EF4-FFF2-40B4-BE49-F238E27FC236}">
                <a16:creationId xmlns:a16="http://schemas.microsoft.com/office/drawing/2014/main" id="{AC9CFCD0-E14A-3F30-8EF3-D3D793EA67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684" y="3386465"/>
            <a:ext cx="4912783" cy="2830387"/>
          </a:xfrm>
          <a:prstGeom prst="rect">
            <a:avLst/>
          </a:prstGeom>
        </p:spPr>
      </p:pic>
      <p:pic>
        <p:nvPicPr>
          <p:cNvPr id="7" name="Picture 7" descr="Table&#10;&#10;Description automatically generated">
            <a:extLst>
              <a:ext uri="{FF2B5EF4-FFF2-40B4-BE49-F238E27FC236}">
                <a16:creationId xmlns:a16="http://schemas.microsoft.com/office/drawing/2014/main" id="{9A71E4AC-BD5E-186C-3021-86B5326472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6772" y="3509620"/>
            <a:ext cx="4224866" cy="22376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8749D4A-8496-FB07-3C18-09FB95780469}"/>
              </a:ext>
            </a:extLst>
          </p:cNvPr>
          <p:cNvSpPr txBox="1"/>
          <p:nvPr/>
        </p:nvSpPr>
        <p:spPr>
          <a:xfrm>
            <a:off x="711200" y="1812625"/>
            <a:ext cx="6096000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>
                <a:solidFill>
                  <a:schemeClr val="accent6">
                    <a:lumMod val="75000"/>
                  </a:schemeClr>
                </a:solidFill>
                <a:latin typeface="Lucida Console" panose="020B0609040504020204" pitchFamily="49" charset="0"/>
                <a:cs typeface="Calibri"/>
              </a:rPr>
              <a:t>#convert height in cm to height in m</a:t>
            </a:r>
          </a:p>
          <a:p>
            <a:r>
              <a:rPr lang="en-US" sz="1400" err="1">
                <a:latin typeface="Lucida Console" panose="020B0609040504020204" pitchFamily="49" charset="0"/>
                <a:ea typeface="+mn-lt"/>
                <a:cs typeface="+mn-lt"/>
              </a:rPr>
              <a:t>starwars</a:t>
            </a:r>
            <a:r>
              <a:rPr lang="en-US" sz="1400">
                <a:latin typeface="Lucida Console" panose="020B0609040504020204" pitchFamily="49" charset="0"/>
                <a:ea typeface="+mn-lt"/>
                <a:cs typeface="+mn-lt"/>
              </a:rPr>
              <a:t> </a:t>
            </a:r>
            <a:r>
              <a:rPr lang="en-US" sz="1400">
                <a:solidFill>
                  <a:schemeClr val="accent6">
                    <a:lumMod val="75000"/>
                  </a:schemeClr>
                </a:solidFill>
                <a:latin typeface="Lucida Console" panose="020B0609040504020204" pitchFamily="49" charset="0"/>
                <a:ea typeface="+mn-lt"/>
                <a:cs typeface="+mn-lt"/>
              </a:rPr>
              <a:t>%&gt;%</a:t>
            </a:r>
            <a:endParaRPr lang="en-US" sz="1400">
              <a:solidFill>
                <a:schemeClr val="accent6">
                  <a:lumMod val="75000"/>
                </a:schemeClr>
              </a:solidFill>
              <a:latin typeface="Lucida Console" panose="020B0609040504020204" pitchFamily="49" charset="0"/>
            </a:endParaRPr>
          </a:p>
          <a:p>
            <a:r>
              <a:rPr lang="en-US" sz="1400">
                <a:latin typeface="Lucida Console" panose="020B0609040504020204" pitchFamily="49" charset="0"/>
                <a:ea typeface="+mn-lt"/>
                <a:cs typeface="+mn-lt"/>
              </a:rPr>
              <a:t>select(species, gender, </a:t>
            </a:r>
            <a:r>
              <a:rPr lang="en-US" sz="1400" err="1">
                <a:latin typeface="Lucida Console" panose="020B0609040504020204" pitchFamily="49" charset="0"/>
                <a:ea typeface="+mn-lt"/>
                <a:cs typeface="+mn-lt"/>
              </a:rPr>
              <a:t>birth_year</a:t>
            </a:r>
            <a:r>
              <a:rPr lang="en-US" sz="1400">
                <a:latin typeface="Lucida Console" panose="020B0609040504020204" pitchFamily="49" charset="0"/>
                <a:ea typeface="+mn-lt"/>
                <a:cs typeface="+mn-lt"/>
              </a:rPr>
              <a:t>, mass, height) </a:t>
            </a:r>
            <a:r>
              <a:rPr lang="en-US" sz="1400">
                <a:solidFill>
                  <a:schemeClr val="accent6">
                    <a:lumMod val="75000"/>
                  </a:schemeClr>
                </a:solidFill>
                <a:latin typeface="Lucida Console" panose="020B0609040504020204" pitchFamily="49" charset="0"/>
                <a:ea typeface="+mn-lt"/>
                <a:cs typeface="+mn-lt"/>
              </a:rPr>
              <a:t>%&gt;%</a:t>
            </a:r>
          </a:p>
          <a:p>
            <a:r>
              <a:rPr lang="en-US" sz="1400">
                <a:latin typeface="Lucida Console" panose="020B0609040504020204" pitchFamily="49" charset="0"/>
                <a:ea typeface="+mn-lt"/>
                <a:cs typeface="+mn-lt"/>
              </a:rPr>
              <a:t>arrange(</a:t>
            </a:r>
            <a:r>
              <a:rPr lang="en-US" sz="1400" err="1">
                <a:latin typeface="Lucida Console" panose="020B0609040504020204" pitchFamily="49" charset="0"/>
                <a:ea typeface="+mn-lt"/>
                <a:cs typeface="+mn-lt"/>
              </a:rPr>
              <a:t>birth_year</a:t>
            </a:r>
            <a:r>
              <a:rPr lang="en-US" sz="1400">
                <a:latin typeface="Lucida Console" panose="020B0609040504020204" pitchFamily="49" charset="0"/>
                <a:ea typeface="+mn-lt"/>
                <a:cs typeface="+mn-lt"/>
              </a:rPr>
              <a:t>, mass) </a:t>
            </a:r>
            <a:r>
              <a:rPr lang="en-US" sz="1400">
                <a:solidFill>
                  <a:schemeClr val="accent6">
                    <a:lumMod val="75000"/>
                  </a:schemeClr>
                </a:solidFill>
                <a:latin typeface="Lucida Console" panose="020B0609040504020204" pitchFamily="49" charset="0"/>
                <a:ea typeface="+mn-lt"/>
                <a:cs typeface="+mn-lt"/>
              </a:rPr>
              <a:t>%&gt;%</a:t>
            </a:r>
          </a:p>
          <a:p>
            <a:r>
              <a:rPr lang="en-US" sz="1400">
                <a:latin typeface="Lucida Console" panose="020B0609040504020204" pitchFamily="49" charset="0"/>
                <a:ea typeface="+mn-lt"/>
                <a:cs typeface="+mn-lt"/>
              </a:rPr>
              <a:t>mutate(height=height/100)</a:t>
            </a:r>
            <a:endParaRPr lang="en-US" sz="1400">
              <a:latin typeface="Lucida Console" panose="020B0609040504020204" pitchFamily="49" charset="0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125523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lide Number Placeholder 75">
            <a:extLst>
              <a:ext uri="{FF2B5EF4-FFF2-40B4-BE49-F238E27FC236}">
                <a16:creationId xmlns:a16="http://schemas.microsoft.com/office/drawing/2014/main" id="{51C4DB5E-EC49-766E-D290-8DBB22EC31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1DDAF-7752-46E8-8320-142E0D4CD492}" type="slidenum">
              <a:rPr lang="en-US" smtClean="0"/>
              <a:t>11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23AC78-3859-6341-B845-644EB494AF90}"/>
              </a:ext>
            </a:extLst>
          </p:cNvPr>
          <p:cNvSpPr txBox="1">
            <a:spLocks/>
          </p:cNvSpPr>
          <p:nvPr/>
        </p:nvSpPr>
        <p:spPr>
          <a:xfrm>
            <a:off x="471248" y="178051"/>
            <a:ext cx="5374367" cy="8326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2800" b="1">
                <a:latin typeface="Dotum"/>
                <a:ea typeface="Dotum"/>
              </a:rPr>
              <a:t>Create new columns: mutate()</a:t>
            </a:r>
            <a:endParaRPr lang="en-US" sz="2800" b="1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Dotum" panose="020B0600000101010101" pitchFamily="34" charset="-127"/>
              <a:ea typeface="Dotum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7C80E9-AF66-D44D-848F-C2F263701E0B}"/>
              </a:ext>
            </a:extLst>
          </p:cNvPr>
          <p:cNvSpPr txBox="1"/>
          <p:nvPr/>
        </p:nvSpPr>
        <p:spPr>
          <a:xfrm>
            <a:off x="478501" y="906887"/>
            <a:ext cx="1125189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>
                <a:cs typeface="Calibri" panose="020F0502020204030204"/>
              </a:rPr>
              <a:t>Use recode() to change categorical values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6853ED-2C74-B573-324C-C1992235EC88}"/>
              </a:ext>
            </a:extLst>
          </p:cNvPr>
          <p:cNvSpPr txBox="1"/>
          <p:nvPr/>
        </p:nvSpPr>
        <p:spPr>
          <a:xfrm>
            <a:off x="7332908" y="912253"/>
            <a:ext cx="307214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>
              <a:cs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13ABB-7909-1875-F36F-DCE6DC85DA22}"/>
              </a:ext>
            </a:extLst>
          </p:cNvPr>
          <p:cNvSpPr txBox="1"/>
          <p:nvPr/>
        </p:nvSpPr>
        <p:spPr>
          <a:xfrm>
            <a:off x="7463895" y="907520"/>
            <a:ext cx="447675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2000">
              <a:cs typeface="Calibri" panose="020F0502020204030204"/>
            </a:endParaRPr>
          </a:p>
        </p:txBody>
      </p:sp>
      <p:pic>
        <p:nvPicPr>
          <p:cNvPr id="6" name="Picture 6" descr="Table&#10;&#10;Description automatically generated">
            <a:extLst>
              <a:ext uri="{FF2B5EF4-FFF2-40B4-BE49-F238E27FC236}">
                <a16:creationId xmlns:a16="http://schemas.microsoft.com/office/drawing/2014/main" id="{2994A5A5-7E57-97EB-BFD5-3151A84E66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372" y="4475014"/>
            <a:ext cx="6349284" cy="196481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E382E6B-2BFA-7B41-2242-C96FA5EA631D}"/>
              </a:ext>
            </a:extLst>
          </p:cNvPr>
          <p:cNvSpPr txBox="1"/>
          <p:nvPr/>
        </p:nvSpPr>
        <p:spPr>
          <a:xfrm>
            <a:off x="496709" y="1795272"/>
            <a:ext cx="9290757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 err="1">
                <a:latin typeface="Lucida Console" panose="020B0609040504020204" pitchFamily="49" charset="0"/>
                <a:ea typeface="+mn-lt"/>
                <a:cs typeface="+mn-lt"/>
              </a:rPr>
              <a:t>starwars</a:t>
            </a:r>
            <a:r>
              <a:rPr lang="en-US" sz="1400" dirty="0">
                <a:latin typeface="Lucida Console" panose="020B0609040504020204" pitchFamily="49" charset="0"/>
                <a:ea typeface="+mn-lt"/>
                <a:cs typeface="+mn-lt"/>
              </a:rPr>
              <a:t> 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Lucida Console" panose="020B0609040504020204" pitchFamily="49" charset="0"/>
                <a:ea typeface="+mn-lt"/>
                <a:cs typeface="+mn-lt"/>
              </a:rPr>
              <a:t>%&gt;% </a:t>
            </a:r>
            <a:r>
              <a:rPr lang="en-US" sz="1400" dirty="0">
                <a:latin typeface="Lucida Console" panose="020B0609040504020204" pitchFamily="49" charset="0"/>
                <a:ea typeface="+mn-lt"/>
                <a:cs typeface="+mn-lt"/>
              </a:rPr>
              <a:t> </a:t>
            </a:r>
          </a:p>
          <a:p>
            <a:r>
              <a:rPr lang="en-US" sz="1400" dirty="0">
                <a:latin typeface="Lucida Console" panose="020B0609040504020204" pitchFamily="49" charset="0"/>
                <a:ea typeface="+mn-lt"/>
                <a:cs typeface="+mn-lt"/>
              </a:rPr>
              <a:t>select(species, gender, </a:t>
            </a:r>
            <a:r>
              <a:rPr lang="en-US" sz="1400" dirty="0" err="1">
                <a:latin typeface="Lucida Console" panose="020B0609040504020204" pitchFamily="49" charset="0"/>
                <a:ea typeface="+mn-lt"/>
                <a:cs typeface="+mn-lt"/>
              </a:rPr>
              <a:t>birth_year</a:t>
            </a:r>
            <a:r>
              <a:rPr lang="en-US" sz="1400" dirty="0">
                <a:latin typeface="Lucida Console" panose="020B0609040504020204" pitchFamily="49" charset="0"/>
                <a:ea typeface="+mn-lt"/>
                <a:cs typeface="+mn-lt"/>
              </a:rPr>
              <a:t>, mass, height, </a:t>
            </a:r>
            <a:r>
              <a:rPr lang="en-US" sz="1400" dirty="0" err="1">
                <a:latin typeface="Lucida Console" panose="020B0609040504020204" pitchFamily="49" charset="0"/>
                <a:ea typeface="+mn-lt"/>
                <a:cs typeface="+mn-lt"/>
              </a:rPr>
              <a:t>hair_color</a:t>
            </a:r>
            <a:r>
              <a:rPr lang="en-US" sz="1400" dirty="0">
                <a:latin typeface="Lucida Console" panose="020B0609040504020204" pitchFamily="49" charset="0"/>
                <a:ea typeface="+mn-lt"/>
                <a:cs typeface="+mn-lt"/>
              </a:rPr>
              <a:t>)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Lucida Console" panose="020B0609040504020204" pitchFamily="49" charset="0"/>
                <a:ea typeface="+mn-lt"/>
                <a:cs typeface="+mn-lt"/>
              </a:rPr>
              <a:t> %&gt;%  </a:t>
            </a:r>
          </a:p>
          <a:p>
            <a:r>
              <a:rPr lang="en-US" sz="1400" dirty="0">
                <a:latin typeface="Lucida Console" panose="020B0609040504020204" pitchFamily="49" charset="0"/>
                <a:ea typeface="+mn-lt"/>
                <a:cs typeface="+mn-lt"/>
              </a:rPr>
              <a:t>filter(species=="Human", </a:t>
            </a:r>
            <a:r>
              <a:rPr lang="en-US" sz="1400" dirty="0" err="1">
                <a:latin typeface="Lucida Console" panose="020B0609040504020204" pitchFamily="49" charset="0"/>
                <a:ea typeface="+mn-lt"/>
                <a:cs typeface="+mn-lt"/>
              </a:rPr>
              <a:t>birth_year</a:t>
            </a:r>
            <a:r>
              <a:rPr lang="en-US" sz="1400" dirty="0">
                <a:latin typeface="Lucida Console" panose="020B0609040504020204" pitchFamily="49" charset="0"/>
                <a:ea typeface="+mn-lt"/>
                <a:cs typeface="+mn-lt"/>
              </a:rPr>
              <a:t>&gt;20, </a:t>
            </a:r>
            <a:r>
              <a:rPr lang="en-US" sz="1400" dirty="0" err="1">
                <a:latin typeface="Lucida Console" panose="020B0609040504020204" pitchFamily="49" charset="0"/>
                <a:ea typeface="+mn-lt"/>
                <a:cs typeface="+mn-lt"/>
              </a:rPr>
              <a:t>hair_color</a:t>
            </a:r>
            <a:r>
              <a:rPr lang="en-US" sz="1400" dirty="0">
                <a:latin typeface="Lucida Console" panose="020B0609040504020204" pitchFamily="49" charset="0"/>
                <a:ea typeface="+mn-lt"/>
                <a:cs typeface="+mn-lt"/>
              </a:rPr>
              <a:t> %in% c("</a:t>
            </a:r>
            <a:r>
              <a:rPr lang="en-US" sz="1400" dirty="0" err="1">
                <a:latin typeface="Lucida Console" panose="020B0609040504020204" pitchFamily="49" charset="0"/>
                <a:ea typeface="+mn-lt"/>
                <a:cs typeface="+mn-lt"/>
              </a:rPr>
              <a:t>blond","brown</a:t>
            </a:r>
            <a:r>
              <a:rPr lang="en-US" sz="1400" dirty="0">
                <a:latin typeface="Lucida Console" panose="020B0609040504020204" pitchFamily="49" charset="0"/>
                <a:ea typeface="+mn-lt"/>
                <a:cs typeface="+mn-lt"/>
              </a:rPr>
              <a:t>")) 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Lucida Console" panose="020B0609040504020204" pitchFamily="49" charset="0"/>
                <a:ea typeface="+mn-lt"/>
                <a:cs typeface="+mn-lt"/>
              </a:rPr>
              <a:t>%&gt;%</a:t>
            </a:r>
            <a:r>
              <a:rPr lang="en-US" sz="1400" dirty="0">
                <a:latin typeface="Lucida Console" panose="020B0609040504020204" pitchFamily="49" charset="0"/>
                <a:ea typeface="+mn-lt"/>
                <a:cs typeface="+mn-lt"/>
              </a:rPr>
              <a:t>  </a:t>
            </a:r>
          </a:p>
          <a:p>
            <a:r>
              <a:rPr lang="en-US" sz="1400" dirty="0">
                <a:latin typeface="Lucida Console" panose="020B0609040504020204" pitchFamily="49" charset="0"/>
                <a:ea typeface="+mn-lt"/>
                <a:cs typeface="+mn-lt"/>
              </a:rPr>
              <a:t>rename(weight=mass) 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Lucida Console" panose="020B0609040504020204" pitchFamily="49" charset="0"/>
                <a:ea typeface="+mn-lt"/>
                <a:cs typeface="+mn-lt"/>
              </a:rPr>
              <a:t>%&gt;% </a:t>
            </a:r>
            <a:r>
              <a:rPr lang="en-US" sz="1400" dirty="0">
                <a:latin typeface="Lucida Console" panose="020B0609040504020204" pitchFamily="49" charset="0"/>
                <a:ea typeface="+mn-lt"/>
                <a:cs typeface="+mn-lt"/>
              </a:rPr>
              <a:t> </a:t>
            </a:r>
          </a:p>
          <a:p>
            <a:r>
              <a:rPr lang="en-US" sz="1400" dirty="0">
                <a:latin typeface="Lucida Console" panose="020B0609040504020204" pitchFamily="49" charset="0"/>
                <a:ea typeface="+mn-lt"/>
                <a:cs typeface="+mn-lt"/>
              </a:rPr>
              <a:t>mutate(height=height/100)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Lucida Console" panose="020B0609040504020204" pitchFamily="49" charset="0"/>
                <a:ea typeface="+mn-lt"/>
                <a:cs typeface="+mn-lt"/>
              </a:rPr>
              <a:t> %&gt;%  </a:t>
            </a:r>
          </a:p>
          <a:p>
            <a:r>
              <a:rPr lang="en-US" sz="1400" dirty="0">
                <a:latin typeface="Lucida Console" panose="020B0609040504020204" pitchFamily="49" charset="0"/>
                <a:ea typeface="+mn-lt"/>
                <a:cs typeface="+mn-lt"/>
              </a:rPr>
              <a:t>mutate(BMI=weight/height^2) 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Lucida Console" panose="020B0609040504020204" pitchFamily="49" charset="0"/>
                <a:ea typeface="+mn-lt"/>
                <a:cs typeface="+mn-lt"/>
              </a:rPr>
              <a:t>%&gt;%  </a:t>
            </a:r>
          </a:p>
          <a:p>
            <a:r>
              <a:rPr lang="en-US" sz="1400" dirty="0">
                <a:latin typeface="Lucida Console" panose="020B0609040504020204" pitchFamily="49" charset="0"/>
                <a:ea typeface="+mn-lt"/>
                <a:cs typeface="+mn-lt"/>
              </a:rPr>
              <a:t>mutate(gender=recode(gender, masculine="male", feminine="female"))</a:t>
            </a:r>
          </a:p>
        </p:txBody>
      </p:sp>
    </p:spTree>
    <p:extLst>
      <p:ext uri="{BB962C8B-B14F-4D97-AF65-F5344CB8AC3E}">
        <p14:creationId xmlns:p14="http://schemas.microsoft.com/office/powerpoint/2010/main" val="14334063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lide Number Placeholder 75">
            <a:extLst>
              <a:ext uri="{FF2B5EF4-FFF2-40B4-BE49-F238E27FC236}">
                <a16:creationId xmlns:a16="http://schemas.microsoft.com/office/drawing/2014/main" id="{51C4DB5E-EC49-766E-D290-8DBB22EC31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1DDAF-7752-46E8-8320-142E0D4CD492}" type="slidenum">
              <a:rPr lang="en-US" smtClean="0"/>
              <a:t>12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23AC78-3859-6341-B845-644EB494AF90}"/>
              </a:ext>
            </a:extLst>
          </p:cNvPr>
          <p:cNvSpPr txBox="1">
            <a:spLocks/>
          </p:cNvSpPr>
          <p:nvPr/>
        </p:nvSpPr>
        <p:spPr>
          <a:xfrm>
            <a:off x="471248" y="178051"/>
            <a:ext cx="5374367" cy="8326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2800" b="1" dirty="0">
                <a:latin typeface="Dotum"/>
                <a:ea typeface="Dotum"/>
              </a:rPr>
              <a:t>Group data: </a:t>
            </a:r>
            <a:r>
              <a:rPr lang="en-US" sz="2800" b="1" dirty="0" err="1">
                <a:latin typeface="Dotum"/>
                <a:ea typeface="Dotum"/>
              </a:rPr>
              <a:t>group_by</a:t>
            </a:r>
            <a:r>
              <a:rPr lang="en-US" sz="2800" b="1" dirty="0">
                <a:latin typeface="Dotum"/>
                <a:ea typeface="Dotum"/>
              </a:rPr>
              <a:t>()</a:t>
            </a:r>
            <a:endParaRPr lang="en-US" sz="28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otum" panose="020B0600000101010101" pitchFamily="34" charset="-127"/>
              <a:ea typeface="Dotum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7C80E9-AF66-D44D-848F-C2F263701E0B}"/>
              </a:ext>
            </a:extLst>
          </p:cNvPr>
          <p:cNvSpPr txBox="1"/>
          <p:nvPr/>
        </p:nvSpPr>
        <p:spPr>
          <a:xfrm>
            <a:off x="478352" y="906887"/>
            <a:ext cx="5795669" cy="160043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err="1">
                <a:ea typeface="+mn-lt"/>
                <a:cs typeface="+mn-lt"/>
              </a:rPr>
              <a:t>group_by</a:t>
            </a:r>
            <a:r>
              <a:rPr lang="en-US" sz="2000" dirty="0">
                <a:ea typeface="+mn-lt"/>
                <a:cs typeface="+mn-lt"/>
              </a:rPr>
              <a:t>() function groups a dataset by one or more variables</a:t>
            </a:r>
          </a:p>
          <a:p>
            <a:pPr marL="342900" indent="-342900">
              <a:buFont typeface="Arial"/>
              <a:buChar char="•"/>
            </a:pPr>
            <a:endParaRPr lang="en-US" sz="2000" dirty="0">
              <a:ea typeface="+mn-lt"/>
              <a:cs typeface="+mn-lt"/>
            </a:endParaRPr>
          </a:p>
          <a:p>
            <a:endParaRPr lang="en-US" sz="2000" dirty="0">
              <a:cs typeface="Calibri"/>
            </a:endParaRPr>
          </a:p>
          <a:p>
            <a:endParaRPr lang="en-US" b="1" dirty="0"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6853ED-2C74-B573-324C-C1992235EC88}"/>
              </a:ext>
            </a:extLst>
          </p:cNvPr>
          <p:cNvSpPr txBox="1"/>
          <p:nvPr/>
        </p:nvSpPr>
        <p:spPr>
          <a:xfrm>
            <a:off x="7332908" y="912253"/>
            <a:ext cx="307214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>
              <a:cs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13ABB-7909-1875-F36F-DCE6DC85DA22}"/>
              </a:ext>
            </a:extLst>
          </p:cNvPr>
          <p:cNvSpPr txBox="1"/>
          <p:nvPr/>
        </p:nvSpPr>
        <p:spPr>
          <a:xfrm>
            <a:off x="6889222" y="1471965"/>
            <a:ext cx="5302778" cy="181588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dirty="0">
                <a:solidFill>
                  <a:schemeClr val="accent6"/>
                </a:solidFill>
                <a:latin typeface="Lucida Console" panose="020B0609040504020204" pitchFamily="49" charset="0"/>
                <a:cs typeface="Calibri" panose="020F0502020204030204"/>
              </a:rPr>
              <a:t>#subsequent statistics affected by </a:t>
            </a:r>
            <a:r>
              <a:rPr lang="en-US" sz="1400" dirty="0" err="1">
                <a:solidFill>
                  <a:schemeClr val="accent6"/>
                </a:solidFill>
                <a:latin typeface="Lucida Console" panose="020B0609040504020204" pitchFamily="49" charset="0"/>
                <a:cs typeface="Calibri" panose="020F0502020204030204"/>
              </a:rPr>
              <a:t>group_by</a:t>
            </a:r>
            <a:r>
              <a:rPr lang="en-US" sz="1400" dirty="0">
                <a:solidFill>
                  <a:schemeClr val="accent6"/>
                </a:solidFill>
                <a:latin typeface="Lucida Console" panose="020B0609040504020204" pitchFamily="49" charset="0"/>
                <a:cs typeface="Calibri" panose="020F0502020204030204"/>
              </a:rPr>
              <a:t>()</a:t>
            </a:r>
          </a:p>
          <a:p>
            <a:endParaRPr lang="en-US" sz="1400" dirty="0">
              <a:solidFill>
                <a:schemeClr val="accent6"/>
              </a:solidFill>
              <a:latin typeface="Lucida Console" panose="020B0609040504020204" pitchFamily="49" charset="0"/>
              <a:cs typeface="Calibri" panose="020F0502020204030204"/>
            </a:endParaRPr>
          </a:p>
          <a:p>
            <a:r>
              <a:rPr lang="en-US" sz="1400" dirty="0" err="1">
                <a:latin typeface="Lucida Console" panose="020B0609040504020204" pitchFamily="49" charset="0"/>
                <a:ea typeface="+mn-lt"/>
                <a:cs typeface="+mn-lt"/>
              </a:rPr>
              <a:t>starwars</a:t>
            </a:r>
            <a:r>
              <a:rPr lang="en-US" sz="1400" dirty="0">
                <a:latin typeface="Lucida Console" panose="020B0609040504020204" pitchFamily="49" charset="0"/>
                <a:ea typeface="+mn-lt"/>
                <a:cs typeface="+mn-lt"/>
              </a:rPr>
              <a:t> 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Lucida Console" panose="020B0609040504020204" pitchFamily="49" charset="0"/>
                <a:ea typeface="+mn-lt"/>
                <a:cs typeface="+mn-lt"/>
              </a:rPr>
              <a:t>%&gt;%</a:t>
            </a:r>
          </a:p>
          <a:p>
            <a:r>
              <a:rPr lang="en-US" sz="1400" dirty="0">
                <a:latin typeface="Lucida Console" panose="020B0609040504020204" pitchFamily="49" charset="0"/>
                <a:ea typeface="+mn-lt"/>
                <a:cs typeface="+mn-lt"/>
              </a:rPr>
              <a:t>  select(species, gender, </a:t>
            </a:r>
            <a:r>
              <a:rPr lang="en-US" sz="1400" dirty="0" err="1">
                <a:latin typeface="Lucida Console" panose="020B0609040504020204" pitchFamily="49" charset="0"/>
                <a:ea typeface="+mn-lt"/>
                <a:cs typeface="+mn-lt"/>
              </a:rPr>
              <a:t>birth_year</a:t>
            </a:r>
            <a:r>
              <a:rPr lang="en-US" sz="1400" dirty="0">
                <a:latin typeface="Lucida Console" panose="020B0609040504020204" pitchFamily="49" charset="0"/>
                <a:ea typeface="+mn-lt"/>
                <a:cs typeface="+mn-lt"/>
              </a:rPr>
              <a:t>, mass, height, </a:t>
            </a:r>
            <a:r>
              <a:rPr lang="en-US" sz="1400" dirty="0" err="1">
                <a:latin typeface="Lucida Console" panose="020B0609040504020204" pitchFamily="49" charset="0"/>
                <a:ea typeface="+mn-lt"/>
                <a:cs typeface="+mn-lt"/>
              </a:rPr>
              <a:t>hair_color</a:t>
            </a:r>
            <a:r>
              <a:rPr lang="en-US" sz="1400" dirty="0">
                <a:latin typeface="Lucida Console" panose="020B0609040504020204" pitchFamily="49" charset="0"/>
                <a:ea typeface="+mn-lt"/>
                <a:cs typeface="+mn-lt"/>
              </a:rPr>
              <a:t>) 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Lucida Console" panose="020B0609040504020204" pitchFamily="49" charset="0"/>
                <a:ea typeface="+mn-lt"/>
                <a:cs typeface="+mn-lt"/>
              </a:rPr>
              <a:t>%&gt;%</a:t>
            </a:r>
            <a:endParaRPr lang="en-US" sz="1400" dirty="0">
              <a:solidFill>
                <a:schemeClr val="accent6">
                  <a:lumMod val="75000"/>
                </a:schemeClr>
              </a:solidFill>
              <a:latin typeface="Lucida Console" panose="020B0609040504020204" pitchFamily="49" charset="0"/>
            </a:endParaRPr>
          </a:p>
          <a:p>
            <a:r>
              <a:rPr lang="en-US" sz="1400" dirty="0">
                <a:latin typeface="Lucida Console" panose="020B0609040504020204" pitchFamily="49" charset="0"/>
                <a:ea typeface="+mn-lt"/>
                <a:cs typeface="+mn-lt"/>
              </a:rPr>
              <a:t>  </a:t>
            </a:r>
            <a:r>
              <a:rPr lang="en-US" sz="1400" dirty="0" err="1">
                <a:latin typeface="Lucida Console" panose="020B0609040504020204" pitchFamily="49" charset="0"/>
                <a:ea typeface="+mn-lt"/>
                <a:cs typeface="+mn-lt"/>
              </a:rPr>
              <a:t>group_by</a:t>
            </a:r>
            <a:r>
              <a:rPr lang="en-US" sz="1400" dirty="0">
                <a:latin typeface="Lucida Console" panose="020B0609040504020204" pitchFamily="49" charset="0"/>
                <a:ea typeface="+mn-lt"/>
                <a:cs typeface="+mn-lt"/>
              </a:rPr>
              <a:t>(gender) 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Lucida Console" panose="020B0609040504020204" pitchFamily="49" charset="0"/>
                <a:ea typeface="+mn-lt"/>
                <a:cs typeface="+mn-lt"/>
              </a:rPr>
              <a:t>%&gt;%</a:t>
            </a:r>
            <a:endParaRPr lang="en-US" sz="1400" dirty="0">
              <a:solidFill>
                <a:schemeClr val="accent6">
                  <a:lumMod val="75000"/>
                </a:schemeClr>
              </a:solidFill>
              <a:latin typeface="Lucida Console" panose="020B0609040504020204" pitchFamily="49" charset="0"/>
            </a:endParaRPr>
          </a:p>
          <a:p>
            <a:r>
              <a:rPr lang="en-US" sz="1400" dirty="0">
                <a:latin typeface="Lucida Console" panose="020B0609040504020204" pitchFamily="49" charset="0"/>
                <a:ea typeface="+mn-lt"/>
                <a:cs typeface="+mn-lt"/>
              </a:rPr>
              <a:t>  </a:t>
            </a:r>
            <a:r>
              <a:rPr lang="en-US" sz="1400" dirty="0" err="1">
                <a:latin typeface="Lucida Console" panose="020B0609040504020204" pitchFamily="49" charset="0"/>
                <a:ea typeface="+mn-lt"/>
                <a:cs typeface="+mn-lt"/>
              </a:rPr>
              <a:t>na.omit</a:t>
            </a:r>
            <a:r>
              <a:rPr lang="en-US" sz="1400" dirty="0">
                <a:latin typeface="Lucida Console" panose="020B0609040504020204" pitchFamily="49" charset="0"/>
                <a:ea typeface="+mn-lt"/>
                <a:cs typeface="+mn-lt"/>
              </a:rPr>
              <a:t>() 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Lucida Console" panose="020B0609040504020204" pitchFamily="49" charset="0"/>
                <a:ea typeface="+mn-lt"/>
                <a:cs typeface="+mn-lt"/>
              </a:rPr>
              <a:t>%&gt;%</a:t>
            </a:r>
            <a:endParaRPr lang="en-US" sz="1400" dirty="0">
              <a:solidFill>
                <a:schemeClr val="accent6">
                  <a:lumMod val="75000"/>
                </a:schemeClr>
              </a:solidFill>
              <a:latin typeface="Lucida Console" panose="020B0609040504020204" pitchFamily="49" charset="0"/>
            </a:endParaRPr>
          </a:p>
          <a:p>
            <a:r>
              <a:rPr lang="en-US" sz="1400" dirty="0">
                <a:latin typeface="Lucida Console" panose="020B0609040504020204" pitchFamily="49" charset="0"/>
                <a:ea typeface="+mn-lt"/>
                <a:cs typeface="+mn-lt"/>
              </a:rPr>
              <a:t>  summarize(</a:t>
            </a:r>
            <a:r>
              <a:rPr lang="en-US" sz="1400" dirty="0" err="1">
                <a:latin typeface="Lucida Console" panose="020B0609040504020204" pitchFamily="49" charset="0"/>
                <a:ea typeface="+mn-lt"/>
                <a:cs typeface="+mn-lt"/>
              </a:rPr>
              <a:t>mean_height</a:t>
            </a:r>
            <a:r>
              <a:rPr lang="en-US" sz="1400" dirty="0">
                <a:latin typeface="Lucida Console" panose="020B0609040504020204" pitchFamily="49" charset="0"/>
                <a:ea typeface="+mn-lt"/>
                <a:cs typeface="+mn-lt"/>
              </a:rPr>
              <a:t>=mean(height))</a:t>
            </a:r>
            <a:endParaRPr lang="en-US" sz="1400" dirty="0">
              <a:solidFill>
                <a:schemeClr val="accent6"/>
              </a:solidFill>
              <a:latin typeface="Lucida Console" panose="020B0609040504020204" pitchFamily="49" charset="0"/>
              <a:cs typeface="Calibri" panose="020F0502020204030204"/>
            </a:endParaRPr>
          </a:p>
        </p:txBody>
      </p:sp>
      <p:pic>
        <p:nvPicPr>
          <p:cNvPr id="6" name="Picture 6" descr="Table&#10;&#10;Description automatically generated">
            <a:extLst>
              <a:ext uri="{FF2B5EF4-FFF2-40B4-BE49-F238E27FC236}">
                <a16:creationId xmlns:a16="http://schemas.microsoft.com/office/drawing/2014/main" id="{7A4E15EC-4DF9-9A59-5750-D77B03B8BA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372" y="3752838"/>
            <a:ext cx="4707228" cy="2668634"/>
          </a:xfrm>
          <a:prstGeom prst="rect">
            <a:avLst/>
          </a:prstGeom>
        </p:spPr>
      </p:pic>
      <p:pic>
        <p:nvPicPr>
          <p:cNvPr id="7" name="Picture 7" descr="Text&#10;&#10;Description automatically generated">
            <a:extLst>
              <a:ext uri="{FF2B5EF4-FFF2-40B4-BE49-F238E27FC236}">
                <a16:creationId xmlns:a16="http://schemas.microsoft.com/office/drawing/2014/main" id="{5A56F8C3-3748-7CA1-5068-922F3D8913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6958" y="3802374"/>
            <a:ext cx="2821412" cy="118619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6F7885E-3C33-1FA8-3985-1096832915ED}"/>
              </a:ext>
            </a:extLst>
          </p:cNvPr>
          <p:cNvSpPr txBox="1"/>
          <p:nvPr/>
        </p:nvSpPr>
        <p:spPr>
          <a:xfrm>
            <a:off x="395111" y="2064014"/>
            <a:ext cx="590408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accent6"/>
                </a:solidFill>
                <a:latin typeface="Lucida Console" panose="020B0609040504020204" pitchFamily="49" charset="0"/>
                <a:ea typeface="+mn-lt"/>
                <a:cs typeface="+mn-lt"/>
              </a:rPr>
              <a:t>#group_by() does not change the dataset on its own</a:t>
            </a:r>
          </a:p>
          <a:p>
            <a:r>
              <a:rPr lang="en-US" sz="1400" dirty="0" err="1">
                <a:latin typeface="Lucida Console" panose="020B0609040504020204" pitchFamily="49" charset="0"/>
                <a:ea typeface="+mn-lt"/>
                <a:cs typeface="+mn-lt"/>
              </a:rPr>
              <a:t>starwars</a:t>
            </a:r>
            <a:r>
              <a:rPr lang="en-US" sz="1400" dirty="0">
                <a:latin typeface="Lucida Console" panose="020B0609040504020204" pitchFamily="49" charset="0"/>
                <a:ea typeface="+mn-lt"/>
                <a:cs typeface="+mn-lt"/>
              </a:rPr>
              <a:t> %&gt;%</a:t>
            </a:r>
            <a:endParaRPr lang="en-US" sz="1400" dirty="0">
              <a:latin typeface="Lucida Console" panose="020B0609040504020204" pitchFamily="49" charset="0"/>
              <a:cs typeface="Calibri" panose="020F0502020204030204"/>
            </a:endParaRPr>
          </a:p>
          <a:p>
            <a:r>
              <a:rPr lang="en-US" sz="1400" dirty="0">
                <a:latin typeface="Lucida Console" panose="020B0609040504020204" pitchFamily="49" charset="0"/>
                <a:ea typeface="+mn-lt"/>
                <a:cs typeface="+mn-lt"/>
              </a:rPr>
              <a:t>select(species, gender, </a:t>
            </a:r>
            <a:r>
              <a:rPr lang="en-US" sz="1400" dirty="0" err="1">
                <a:latin typeface="Lucida Console" panose="020B0609040504020204" pitchFamily="49" charset="0"/>
                <a:ea typeface="+mn-lt"/>
                <a:cs typeface="+mn-lt"/>
              </a:rPr>
              <a:t>birth_year</a:t>
            </a:r>
            <a:r>
              <a:rPr lang="en-US" sz="1400" dirty="0">
                <a:latin typeface="Lucida Console" panose="020B0609040504020204" pitchFamily="49" charset="0"/>
                <a:ea typeface="+mn-lt"/>
                <a:cs typeface="+mn-lt"/>
              </a:rPr>
              <a:t>, mass, height) %&gt;%</a:t>
            </a:r>
          </a:p>
          <a:p>
            <a:r>
              <a:rPr lang="en-US" sz="1400" dirty="0" err="1">
                <a:latin typeface="Lucida Console" panose="020B0609040504020204" pitchFamily="49" charset="0"/>
                <a:ea typeface="+mn-lt"/>
                <a:cs typeface="+mn-lt"/>
              </a:rPr>
              <a:t>group_by</a:t>
            </a:r>
            <a:r>
              <a:rPr lang="en-US" sz="1400" dirty="0">
                <a:latin typeface="Lucida Console" panose="020B0609040504020204" pitchFamily="49" charset="0"/>
                <a:ea typeface="+mn-lt"/>
                <a:cs typeface="+mn-lt"/>
              </a:rPr>
              <a:t>(gender)</a:t>
            </a:r>
            <a:endParaRPr lang="en-US" sz="1400" dirty="0">
              <a:latin typeface="Lucida Console" panose="020B0609040504020204" pitchFamily="49" charset="0"/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1291716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7126694-8CD4-4FD0-85A8-618FF9D9311A}"/>
              </a:ext>
            </a:extLst>
          </p:cNvPr>
          <p:cNvSpPr/>
          <p:nvPr/>
        </p:nvSpPr>
        <p:spPr>
          <a:xfrm>
            <a:off x="0" y="2309596"/>
            <a:ext cx="12192000" cy="1490047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1E7862E2-C6AD-4D02-A10F-55D28C93D73A}"/>
              </a:ext>
            </a:extLst>
          </p:cNvPr>
          <p:cNvSpPr txBox="1">
            <a:spLocks/>
          </p:cNvSpPr>
          <p:nvPr/>
        </p:nvSpPr>
        <p:spPr>
          <a:xfrm>
            <a:off x="1177771" y="2309597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3600" b="1">
                <a:solidFill>
                  <a:schemeClr val="bg1"/>
                </a:solidFill>
                <a:latin typeface="Arial"/>
                <a:cs typeface="Arial"/>
              </a:rPr>
              <a:t>Shiny Concept + Introduction</a:t>
            </a:r>
          </a:p>
        </p:txBody>
      </p:sp>
    </p:spTree>
    <p:extLst>
      <p:ext uri="{BB962C8B-B14F-4D97-AF65-F5344CB8AC3E}">
        <p14:creationId xmlns:p14="http://schemas.microsoft.com/office/powerpoint/2010/main" val="41879630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lide Number Placeholder 75">
            <a:extLst>
              <a:ext uri="{FF2B5EF4-FFF2-40B4-BE49-F238E27FC236}">
                <a16:creationId xmlns:a16="http://schemas.microsoft.com/office/drawing/2014/main" id="{51C4DB5E-EC49-766E-D290-8DBB22EC31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1DDAF-7752-46E8-8320-142E0D4CD492}" type="slidenum">
              <a:rPr lang="en-US" smtClean="0"/>
              <a:t>14</a:t>
            </a:fld>
            <a:endParaRPr lang="en-US"/>
          </a:p>
        </p:txBody>
      </p:sp>
      <p:pic>
        <p:nvPicPr>
          <p:cNvPr id="3" name="Executive Condominium Sales Analysis - Google Chrome 2565-08-20 13-35-00">
            <a:hlinkClick r:id="" action="ppaction://media"/>
            <a:extLst>
              <a:ext uri="{FF2B5EF4-FFF2-40B4-BE49-F238E27FC236}">
                <a16:creationId xmlns:a16="http://schemas.microsoft.com/office/drawing/2014/main" id="{CC301950-9708-F18B-E045-814BDD11F59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886653" y="1129063"/>
            <a:ext cx="8890416" cy="531064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823AC78-3859-6341-B845-644EB494AF90}"/>
              </a:ext>
            </a:extLst>
          </p:cNvPr>
          <p:cNvSpPr txBox="1">
            <a:spLocks/>
          </p:cNvSpPr>
          <p:nvPr/>
        </p:nvSpPr>
        <p:spPr>
          <a:xfrm>
            <a:off x="471248" y="178051"/>
            <a:ext cx="5374367" cy="8326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>
                <a:latin typeface="Dotum" panose="020B0600000101010101" pitchFamily="34" charset="-127"/>
                <a:ea typeface="Dotum" panose="020B0600000101010101" pitchFamily="34" charset="-127"/>
              </a:rPr>
              <a:t>What</a:t>
            </a:r>
            <a:r>
              <a:rPr kumimoji="0" lang="en-US" sz="28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Dotum" panose="020B0600000101010101" pitchFamily="34" charset="-127"/>
                <a:ea typeface="Dotum" panose="020B0600000101010101" pitchFamily="34" charset="-127"/>
              </a:rPr>
              <a:t> Shiny Web App can do?</a:t>
            </a:r>
          </a:p>
        </p:txBody>
      </p:sp>
    </p:spTree>
    <p:extLst>
      <p:ext uri="{BB962C8B-B14F-4D97-AF65-F5344CB8AC3E}">
        <p14:creationId xmlns:p14="http://schemas.microsoft.com/office/powerpoint/2010/main" val="10679883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05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B3590B6B-4D41-F8E1-A0A1-23AB829EE8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6497" y="1331088"/>
            <a:ext cx="3594320" cy="256957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FB53B8-E008-FE59-D0E8-4D74CA830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1DDAF-7752-46E8-8320-142E0D4CD492}" type="slidenum">
              <a:rPr lang="en-US" smtClean="0"/>
              <a:t>15</a:t>
            </a:fld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30C29CD-8D09-53F6-BE48-02E2CFAC9206}"/>
              </a:ext>
            </a:extLst>
          </p:cNvPr>
          <p:cNvCxnSpPr>
            <a:cxnSpLocks/>
          </p:cNvCxnSpPr>
          <p:nvPr/>
        </p:nvCxnSpPr>
        <p:spPr>
          <a:xfrm flipH="1">
            <a:off x="5324356" y="2013993"/>
            <a:ext cx="1747775" cy="0"/>
          </a:xfrm>
          <a:prstGeom prst="straightConnector1">
            <a:avLst/>
          </a:prstGeom>
          <a:ln w="28575">
            <a:solidFill>
              <a:srgbClr val="FFC000"/>
            </a:solidFill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Title 1">
            <a:extLst>
              <a:ext uri="{FF2B5EF4-FFF2-40B4-BE49-F238E27FC236}">
                <a16:creationId xmlns:a16="http://schemas.microsoft.com/office/drawing/2014/main" id="{874A248B-E0B6-1AE9-624D-2E9B5BE1D005}"/>
              </a:ext>
            </a:extLst>
          </p:cNvPr>
          <p:cNvSpPr txBox="1">
            <a:spLocks/>
          </p:cNvSpPr>
          <p:nvPr/>
        </p:nvSpPr>
        <p:spPr>
          <a:xfrm>
            <a:off x="471248" y="178051"/>
            <a:ext cx="5374367" cy="8326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Dotum" panose="020B0600000101010101" pitchFamily="34" charset="-127"/>
                <a:ea typeface="Dotum" panose="020B0600000101010101" pitchFamily="34" charset="-127"/>
              </a:rPr>
              <a:t>Create Shiny Web App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B56696F-4F88-F618-2B93-68E261919E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039" y="1323034"/>
            <a:ext cx="2964336" cy="2623933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DDACD28-EFFF-D0B9-25A7-B33B735B8744}"/>
              </a:ext>
            </a:extLst>
          </p:cNvPr>
          <p:cNvCxnSpPr>
            <a:cxnSpLocks/>
          </p:cNvCxnSpPr>
          <p:nvPr/>
        </p:nvCxnSpPr>
        <p:spPr>
          <a:xfrm flipH="1">
            <a:off x="1888605" y="2154818"/>
            <a:ext cx="1213411" cy="0"/>
          </a:xfrm>
          <a:prstGeom prst="straightConnector1">
            <a:avLst/>
          </a:prstGeom>
          <a:ln w="28575">
            <a:solidFill>
              <a:srgbClr val="FFC000"/>
            </a:solidFill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C8ACDB21-64AD-BF8B-81E0-7E65B6EF13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1792" y="1322370"/>
            <a:ext cx="4093913" cy="2958030"/>
          </a:xfrm>
          <a:prstGeom prst="rect">
            <a:avLst/>
          </a:prstGeom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78E698F-E69E-2EB3-3EF4-61995A78F22D}"/>
              </a:ext>
            </a:extLst>
          </p:cNvPr>
          <p:cNvCxnSpPr>
            <a:cxnSpLocks/>
          </p:cNvCxnSpPr>
          <p:nvPr/>
        </p:nvCxnSpPr>
        <p:spPr>
          <a:xfrm flipH="1">
            <a:off x="8927941" y="2631310"/>
            <a:ext cx="1213411" cy="0"/>
          </a:xfrm>
          <a:prstGeom prst="straightConnector1">
            <a:avLst/>
          </a:prstGeom>
          <a:ln w="28575">
            <a:solidFill>
              <a:srgbClr val="FFC000"/>
            </a:solidFill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7" name="Picture 26">
            <a:extLst>
              <a:ext uri="{FF2B5EF4-FFF2-40B4-BE49-F238E27FC236}">
                <a16:creationId xmlns:a16="http://schemas.microsoft.com/office/drawing/2014/main" id="{40461A56-D088-4DF2-6D89-E1FB6A3F1D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59200" y="4010989"/>
            <a:ext cx="3732452" cy="2693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8626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2364D1-C26B-73D7-3120-B6ECDF8BB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1DDAF-7752-46E8-8320-142E0D4CD492}" type="slidenum">
              <a:rPr lang="en-US" smtClean="0"/>
              <a:t>16</a:t>
            </a:fld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8ED6F4E-BEA5-F52C-6535-90821F169294}"/>
              </a:ext>
            </a:extLst>
          </p:cNvPr>
          <p:cNvSpPr/>
          <p:nvPr/>
        </p:nvSpPr>
        <p:spPr>
          <a:xfrm>
            <a:off x="5604491" y="125341"/>
            <a:ext cx="6018004" cy="293328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69428F8-A7C5-AC90-F8E4-ED268C8263F6}"/>
              </a:ext>
            </a:extLst>
          </p:cNvPr>
          <p:cNvSpPr/>
          <p:nvPr/>
        </p:nvSpPr>
        <p:spPr>
          <a:xfrm>
            <a:off x="5604491" y="6144859"/>
            <a:ext cx="6018004" cy="526034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9853C99-E70B-5B01-4361-A28C392FACD0}"/>
              </a:ext>
            </a:extLst>
          </p:cNvPr>
          <p:cNvSpPr/>
          <p:nvPr/>
        </p:nvSpPr>
        <p:spPr>
          <a:xfrm>
            <a:off x="5604491" y="452261"/>
            <a:ext cx="6018004" cy="3588382"/>
          </a:xfrm>
          <a:prstGeom prst="roundRect">
            <a:avLst>
              <a:gd name="adj" fmla="val 2280"/>
            </a:avLst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D21B80EC-B39C-DC18-0341-76D38BDA97E8}"/>
              </a:ext>
            </a:extLst>
          </p:cNvPr>
          <p:cNvSpPr/>
          <p:nvPr/>
        </p:nvSpPr>
        <p:spPr>
          <a:xfrm>
            <a:off x="5604491" y="4084889"/>
            <a:ext cx="6018004" cy="2025353"/>
          </a:xfrm>
          <a:prstGeom prst="roundRect">
            <a:avLst>
              <a:gd name="adj" fmla="val 5421"/>
            </a:avLst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8E6276C-09CD-1098-AA0C-9FADCEC96E5E}"/>
              </a:ext>
            </a:extLst>
          </p:cNvPr>
          <p:cNvGrpSpPr/>
          <p:nvPr/>
        </p:nvGrpSpPr>
        <p:grpSpPr>
          <a:xfrm>
            <a:off x="11505109" y="0"/>
            <a:ext cx="435835" cy="435835"/>
            <a:chOff x="6161518" y="0"/>
            <a:chExt cx="435835" cy="435835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49C57E70-24CF-D3E8-DC36-9424D18FB730}"/>
                </a:ext>
              </a:extLst>
            </p:cNvPr>
            <p:cNvSpPr/>
            <p:nvPr/>
          </p:nvSpPr>
          <p:spPr>
            <a:xfrm>
              <a:off x="6161518" y="0"/>
              <a:ext cx="435835" cy="435835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147B1BF-E22C-5F06-6B77-3361BB30E089}"/>
                </a:ext>
              </a:extLst>
            </p:cNvPr>
            <p:cNvSpPr txBox="1"/>
            <p:nvPr/>
          </p:nvSpPr>
          <p:spPr>
            <a:xfrm flipH="1">
              <a:off x="6232875" y="34183"/>
              <a:ext cx="2021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1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24F3F3F-EBE9-7628-C400-45109C6D4321}"/>
              </a:ext>
            </a:extLst>
          </p:cNvPr>
          <p:cNvGrpSpPr/>
          <p:nvPr/>
        </p:nvGrpSpPr>
        <p:grpSpPr>
          <a:xfrm>
            <a:off x="11505109" y="571144"/>
            <a:ext cx="435835" cy="435835"/>
            <a:chOff x="6202823" y="571144"/>
            <a:chExt cx="435835" cy="435835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64BBCC9D-0BF3-A376-9DF0-C8F7599B0D8E}"/>
                </a:ext>
              </a:extLst>
            </p:cNvPr>
            <p:cNvSpPr/>
            <p:nvPr/>
          </p:nvSpPr>
          <p:spPr>
            <a:xfrm>
              <a:off x="6202823" y="571144"/>
              <a:ext cx="435835" cy="435835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4EB5848-AEA5-F79D-017B-111C1CE72311}"/>
                </a:ext>
              </a:extLst>
            </p:cNvPr>
            <p:cNvSpPr txBox="1"/>
            <p:nvPr/>
          </p:nvSpPr>
          <p:spPr>
            <a:xfrm flipH="1">
              <a:off x="6274180" y="605327"/>
              <a:ext cx="2021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2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6AADF61-3E17-C51E-9299-0360F896358F}"/>
              </a:ext>
            </a:extLst>
          </p:cNvPr>
          <p:cNvGrpSpPr/>
          <p:nvPr/>
        </p:nvGrpSpPr>
        <p:grpSpPr>
          <a:xfrm>
            <a:off x="11505109" y="4211652"/>
            <a:ext cx="435835" cy="435835"/>
            <a:chOff x="6134456" y="4211652"/>
            <a:chExt cx="435835" cy="435835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BB86B19-94DF-3D57-7524-EA968D287A05}"/>
                </a:ext>
              </a:extLst>
            </p:cNvPr>
            <p:cNvSpPr/>
            <p:nvPr/>
          </p:nvSpPr>
          <p:spPr>
            <a:xfrm>
              <a:off x="6134456" y="4211652"/>
              <a:ext cx="435835" cy="435835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6782C4F-1A63-394A-5CD5-D660430C97DB}"/>
                </a:ext>
              </a:extLst>
            </p:cNvPr>
            <p:cNvSpPr txBox="1"/>
            <p:nvPr/>
          </p:nvSpPr>
          <p:spPr>
            <a:xfrm flipH="1">
              <a:off x="6205813" y="4245835"/>
              <a:ext cx="2021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3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0007CF1-FB34-96D7-3C2B-960F49C59B48}"/>
              </a:ext>
            </a:extLst>
          </p:cNvPr>
          <p:cNvGrpSpPr/>
          <p:nvPr/>
        </p:nvGrpSpPr>
        <p:grpSpPr>
          <a:xfrm>
            <a:off x="11505109" y="6185731"/>
            <a:ext cx="435835" cy="435835"/>
            <a:chOff x="6143003" y="6185731"/>
            <a:chExt cx="435835" cy="435835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539842E6-B802-E099-9BCB-D896D4436836}"/>
                </a:ext>
              </a:extLst>
            </p:cNvPr>
            <p:cNvSpPr/>
            <p:nvPr/>
          </p:nvSpPr>
          <p:spPr>
            <a:xfrm>
              <a:off x="6143003" y="6185731"/>
              <a:ext cx="435835" cy="435835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8C25CC3-4898-B794-ED9E-7094C2FCD874}"/>
                </a:ext>
              </a:extLst>
            </p:cNvPr>
            <p:cNvSpPr txBox="1"/>
            <p:nvPr/>
          </p:nvSpPr>
          <p:spPr>
            <a:xfrm flipH="1">
              <a:off x="6214360" y="6219914"/>
              <a:ext cx="2021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4</a:t>
              </a:r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122479-5886-7559-D145-54DAC37570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04491" y="115747"/>
            <a:ext cx="6090920" cy="6514232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100">
                <a:solidFill>
                  <a:srgbClr val="0000FF"/>
                </a:solidFill>
                <a:latin typeface="Lucida Console" panose="020B0609040504020204" pitchFamily="49" charset="0"/>
              </a:rPr>
              <a:t>library</a:t>
            </a:r>
            <a:r>
              <a:rPr lang="en-US" sz="1100">
                <a:latin typeface="Lucida Console" panose="020B0609040504020204" pitchFamily="49" charset="0"/>
              </a:rPr>
              <a:t>(shiny)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100">
              <a:solidFill>
                <a:schemeClr val="accent6">
                  <a:lumMod val="75000"/>
                </a:schemeClr>
              </a:solidFill>
              <a:latin typeface="Lucida Console" panose="020B060904050402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100">
                <a:solidFill>
                  <a:schemeClr val="accent6">
                    <a:lumMod val="75000"/>
                  </a:schemeClr>
                </a:solidFill>
                <a:latin typeface="Lucida Console" panose="020B0609040504020204" pitchFamily="49" charset="0"/>
              </a:rPr>
              <a:t># Define UI for application that draws a histogram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100" err="1">
                <a:latin typeface="Lucida Console" panose="020B0609040504020204" pitchFamily="49" charset="0"/>
              </a:rPr>
              <a:t>ui</a:t>
            </a:r>
            <a:r>
              <a:rPr lang="en-US" sz="1100">
                <a:latin typeface="Lucida Console" panose="020B0609040504020204" pitchFamily="49" charset="0"/>
              </a:rPr>
              <a:t> &lt;- </a:t>
            </a:r>
            <a:r>
              <a:rPr lang="en-US" sz="1100" err="1">
                <a:latin typeface="Lucida Console" panose="020B0609040504020204" pitchFamily="49" charset="0"/>
              </a:rPr>
              <a:t>fluidPage</a:t>
            </a:r>
            <a:r>
              <a:rPr lang="en-US" sz="1100">
                <a:latin typeface="Lucida Console" panose="020B0609040504020204" pitchFamily="49" charset="0"/>
              </a:rPr>
              <a:t>(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100">
                <a:latin typeface="Lucida Console" panose="020B0609040504020204" pitchFamily="49" charset="0"/>
              </a:rPr>
              <a:t>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100">
                <a:latin typeface="Lucida Console" panose="020B0609040504020204" pitchFamily="49" charset="0"/>
              </a:rPr>
              <a:t>    </a:t>
            </a:r>
            <a:r>
              <a:rPr lang="en-US" sz="1100">
                <a:solidFill>
                  <a:schemeClr val="accent6">
                    <a:lumMod val="75000"/>
                  </a:schemeClr>
                </a:solidFill>
                <a:latin typeface="Lucida Console" panose="020B0609040504020204" pitchFamily="49" charset="0"/>
              </a:rPr>
              <a:t># Application title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100">
                <a:latin typeface="Lucida Console" panose="020B0609040504020204" pitchFamily="49" charset="0"/>
              </a:rPr>
              <a:t>    </a:t>
            </a:r>
            <a:r>
              <a:rPr lang="en-US" sz="1100" err="1">
                <a:latin typeface="Lucida Console" panose="020B0609040504020204" pitchFamily="49" charset="0"/>
              </a:rPr>
              <a:t>titlePanel</a:t>
            </a:r>
            <a:r>
              <a:rPr lang="en-US" sz="1100">
                <a:latin typeface="Lucida Console" panose="020B0609040504020204" pitchFamily="49" charset="0"/>
              </a:rPr>
              <a:t>("Old Faithful Geyser Data"),   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100">
                <a:solidFill>
                  <a:schemeClr val="accent6">
                    <a:lumMod val="75000"/>
                  </a:schemeClr>
                </a:solidFill>
                <a:latin typeface="Lucida Console" panose="020B0609040504020204" pitchFamily="49" charset="0"/>
              </a:rPr>
              <a:t>    # Sidebar with a slider input for number of bins     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100">
                <a:latin typeface="Lucida Console" panose="020B0609040504020204" pitchFamily="49" charset="0"/>
              </a:rPr>
              <a:t>    </a:t>
            </a:r>
            <a:r>
              <a:rPr lang="en-US" sz="1100" err="1">
                <a:latin typeface="Lucida Console" panose="020B0609040504020204" pitchFamily="49" charset="0"/>
              </a:rPr>
              <a:t>sidebarLayout</a:t>
            </a:r>
            <a:r>
              <a:rPr lang="en-US" sz="1100">
                <a:latin typeface="Lucida Console" panose="020B0609040504020204" pitchFamily="49" charset="0"/>
              </a:rPr>
              <a:t>(       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100">
                <a:latin typeface="Lucida Console" panose="020B0609040504020204" pitchFamily="49" charset="0"/>
              </a:rPr>
              <a:t>       </a:t>
            </a:r>
            <a:r>
              <a:rPr lang="en-US" sz="1100" err="1">
                <a:latin typeface="Lucida Console" panose="020B0609040504020204" pitchFamily="49" charset="0"/>
              </a:rPr>
              <a:t>sidebarPanel</a:t>
            </a:r>
            <a:r>
              <a:rPr lang="en-US" sz="1100">
                <a:latin typeface="Lucida Console" panose="020B0609040504020204" pitchFamily="49" charset="0"/>
              </a:rPr>
              <a:t>(           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100">
                <a:latin typeface="Lucida Console" panose="020B0609040504020204" pitchFamily="49" charset="0"/>
              </a:rPr>
              <a:t>          </a:t>
            </a:r>
            <a:r>
              <a:rPr lang="en-US" sz="1100" err="1">
                <a:latin typeface="Lucida Console" panose="020B0609040504020204" pitchFamily="49" charset="0"/>
              </a:rPr>
              <a:t>sliderInput</a:t>
            </a:r>
            <a:r>
              <a:rPr lang="en-US" sz="1100">
                <a:latin typeface="Lucida Console" panose="020B0609040504020204" pitchFamily="49" charset="0"/>
              </a:rPr>
              <a:t>(</a:t>
            </a:r>
            <a:r>
              <a:rPr lang="en-US" sz="1100">
                <a:solidFill>
                  <a:schemeClr val="accent6">
                    <a:lumMod val="75000"/>
                  </a:schemeClr>
                </a:solidFill>
                <a:latin typeface="Lucida Console" panose="020B0609040504020204" pitchFamily="49" charset="0"/>
              </a:rPr>
              <a:t>"bins"</a:t>
            </a:r>
            <a:r>
              <a:rPr lang="en-US" sz="1100">
                <a:latin typeface="Lucida Console" panose="020B0609040504020204" pitchFamily="49" charset="0"/>
              </a:rPr>
              <a:t>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100">
                <a:latin typeface="Lucida Console" panose="020B0609040504020204" pitchFamily="49" charset="0"/>
              </a:rPr>
              <a:t>                      </a:t>
            </a:r>
            <a:r>
              <a:rPr lang="en-US" sz="1100">
                <a:solidFill>
                  <a:schemeClr val="accent6">
                    <a:lumMod val="75000"/>
                  </a:schemeClr>
                </a:solidFill>
                <a:latin typeface="Lucida Console" panose="020B0609040504020204" pitchFamily="49" charset="0"/>
              </a:rPr>
              <a:t>"Number of bins:"</a:t>
            </a:r>
            <a:r>
              <a:rPr lang="en-US" sz="1100">
                <a:latin typeface="Lucida Console" panose="020B0609040504020204" pitchFamily="49" charset="0"/>
              </a:rPr>
              <a:t>,                       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100">
                <a:latin typeface="Lucida Console" panose="020B0609040504020204" pitchFamily="49" charset="0"/>
              </a:rPr>
              <a:t>                      min =</a:t>
            </a:r>
            <a:r>
              <a:rPr lang="en-US" sz="1100">
                <a:solidFill>
                  <a:srgbClr val="0000FF"/>
                </a:solidFill>
                <a:latin typeface="Lucida Console" panose="020B0609040504020204" pitchFamily="49" charset="0"/>
              </a:rPr>
              <a:t> 1</a:t>
            </a:r>
            <a:r>
              <a:rPr lang="en-US" sz="1100">
                <a:latin typeface="Lucida Console" panose="020B0609040504020204" pitchFamily="49" charset="0"/>
              </a:rPr>
              <a:t>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100">
                <a:latin typeface="Lucida Console" panose="020B0609040504020204" pitchFamily="49" charset="0"/>
              </a:rPr>
              <a:t>                      max = </a:t>
            </a:r>
            <a:r>
              <a:rPr lang="en-US" sz="1100">
                <a:solidFill>
                  <a:srgbClr val="0000FF"/>
                </a:solidFill>
                <a:latin typeface="Lucida Console" panose="020B0609040504020204" pitchFamily="49" charset="0"/>
              </a:rPr>
              <a:t>50</a:t>
            </a:r>
            <a:r>
              <a:rPr lang="en-US" sz="1100">
                <a:latin typeface="Lucida Console" panose="020B0609040504020204" pitchFamily="49" charset="0"/>
              </a:rPr>
              <a:t>,                       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100">
                <a:latin typeface="Lucida Console" panose="020B0609040504020204" pitchFamily="49" charset="0"/>
              </a:rPr>
              <a:t>                      value = </a:t>
            </a:r>
            <a:r>
              <a:rPr lang="en-US" sz="1100">
                <a:solidFill>
                  <a:srgbClr val="0000FF"/>
                </a:solidFill>
                <a:latin typeface="Lucida Console" panose="020B0609040504020204" pitchFamily="49" charset="0"/>
              </a:rPr>
              <a:t>30</a:t>
            </a:r>
            <a:r>
              <a:rPr lang="en-US" sz="1100">
                <a:latin typeface="Lucida Console" panose="020B0609040504020204" pitchFamily="49" charset="0"/>
              </a:rPr>
              <a:t>)       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100">
                <a:latin typeface="Lucida Console" panose="020B0609040504020204" pitchFamily="49" charset="0"/>
              </a:rPr>
              <a:t>                     ),       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100">
              <a:latin typeface="Lucida Console" panose="020B060904050402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100">
                <a:solidFill>
                  <a:schemeClr val="accent6">
                    <a:lumMod val="75000"/>
                  </a:schemeClr>
                </a:solidFill>
                <a:latin typeface="Lucida Console" panose="020B0609040504020204" pitchFamily="49" charset="0"/>
              </a:rPr>
              <a:t>    # Show a plot of the generated distribution       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100">
                <a:solidFill>
                  <a:schemeClr val="accent6">
                    <a:lumMod val="75000"/>
                  </a:schemeClr>
                </a:solidFill>
                <a:latin typeface="Lucida Console" panose="020B0609040504020204" pitchFamily="49" charset="0"/>
              </a:rPr>
              <a:t>       </a:t>
            </a:r>
            <a:r>
              <a:rPr lang="en-US" sz="1100" err="1">
                <a:latin typeface="Lucida Console" panose="020B0609040504020204" pitchFamily="49" charset="0"/>
              </a:rPr>
              <a:t>mainPanel</a:t>
            </a:r>
            <a:r>
              <a:rPr lang="en-US" sz="1100">
                <a:latin typeface="Lucida Console" panose="020B0609040504020204" pitchFamily="49" charset="0"/>
              </a:rPr>
              <a:t>(          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100">
                <a:latin typeface="Lucida Console" panose="020B0609040504020204" pitchFamily="49" charset="0"/>
              </a:rPr>
              <a:t>       </a:t>
            </a:r>
            <a:r>
              <a:rPr lang="en-US" sz="1100" err="1">
                <a:latin typeface="Lucida Console" panose="020B0609040504020204" pitchFamily="49" charset="0"/>
              </a:rPr>
              <a:t>plotOutput</a:t>
            </a:r>
            <a:r>
              <a:rPr lang="en-US" sz="1100">
                <a:latin typeface="Lucida Console" panose="020B0609040504020204" pitchFamily="49" charset="0"/>
              </a:rPr>
              <a:t>(</a:t>
            </a:r>
            <a:r>
              <a:rPr lang="en-US" sz="1100">
                <a:solidFill>
                  <a:schemeClr val="accent6">
                    <a:lumMod val="75000"/>
                  </a:schemeClr>
                </a:solidFill>
                <a:latin typeface="Lucida Console" panose="020B0609040504020204" pitchFamily="49" charset="0"/>
              </a:rPr>
              <a:t>"</a:t>
            </a:r>
            <a:r>
              <a:rPr lang="en-US" sz="1100" err="1">
                <a:solidFill>
                  <a:schemeClr val="accent6">
                    <a:lumMod val="75000"/>
                  </a:schemeClr>
                </a:solidFill>
                <a:latin typeface="Lucida Console" panose="020B0609040504020204" pitchFamily="49" charset="0"/>
              </a:rPr>
              <a:t>distPlot</a:t>
            </a:r>
            <a:r>
              <a:rPr lang="en-US" sz="1100">
                <a:solidFill>
                  <a:schemeClr val="accent6">
                    <a:lumMod val="75000"/>
                  </a:schemeClr>
                </a:solidFill>
                <a:latin typeface="Lucida Console" panose="020B0609040504020204" pitchFamily="49" charset="0"/>
              </a:rPr>
              <a:t>"</a:t>
            </a:r>
            <a:r>
              <a:rPr lang="en-US" sz="1100">
                <a:latin typeface="Lucida Console" panose="020B0609040504020204" pitchFamily="49" charset="0"/>
              </a:rPr>
              <a:t>)       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100">
                <a:latin typeface="Lucida Console" panose="020B0609040504020204" pitchFamily="49" charset="0"/>
              </a:rPr>
              <a:t>       )   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100">
                <a:latin typeface="Lucida Console" panose="020B0609040504020204" pitchFamily="49" charset="0"/>
              </a:rPr>
              <a:t>   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100">
                <a:latin typeface="Lucida Console" panose="020B0609040504020204" pitchFamily="49" charset="0"/>
              </a:rPr>
              <a:t>)</a:t>
            </a:r>
            <a:endParaRPr lang="en-US" sz="1100">
              <a:solidFill>
                <a:schemeClr val="accent6">
                  <a:lumMod val="75000"/>
                </a:schemeClr>
              </a:solidFill>
              <a:latin typeface="Lucida Console" panose="020B060904050402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100">
              <a:solidFill>
                <a:schemeClr val="accent6">
                  <a:lumMod val="75000"/>
                </a:schemeClr>
              </a:solidFill>
              <a:latin typeface="Lucida Console" panose="020B060904050402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100">
                <a:solidFill>
                  <a:schemeClr val="accent6">
                    <a:lumMod val="75000"/>
                  </a:schemeClr>
                </a:solidFill>
                <a:latin typeface="Lucida Console" panose="020B0609040504020204" pitchFamily="49" charset="0"/>
              </a:rPr>
              <a:t># Define server logic required to draw a histogram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100">
                <a:latin typeface="Lucida Console" panose="020B0609040504020204" pitchFamily="49" charset="0"/>
              </a:rPr>
              <a:t>server &lt;- </a:t>
            </a:r>
            <a:r>
              <a:rPr lang="en-US" sz="1100">
                <a:solidFill>
                  <a:srgbClr val="0000FF"/>
                </a:solidFill>
                <a:latin typeface="Lucida Console" panose="020B0609040504020204" pitchFamily="49" charset="0"/>
              </a:rPr>
              <a:t>function</a:t>
            </a:r>
            <a:r>
              <a:rPr lang="en-US" sz="1100">
                <a:latin typeface="Lucida Console" panose="020B0609040504020204" pitchFamily="49" charset="0"/>
              </a:rPr>
              <a:t>(input, output) 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100">
                <a:latin typeface="Lucida Console" panose="020B0609040504020204" pitchFamily="49" charset="0"/>
              </a:rPr>
              <a:t>    </a:t>
            </a:r>
            <a:r>
              <a:rPr lang="en-US" sz="1100" err="1">
                <a:latin typeface="Lucida Console" panose="020B0609040504020204" pitchFamily="49" charset="0"/>
              </a:rPr>
              <a:t>output$distPlot</a:t>
            </a:r>
            <a:r>
              <a:rPr lang="en-US" sz="1100">
                <a:latin typeface="Lucida Console" panose="020B0609040504020204" pitchFamily="49" charset="0"/>
              </a:rPr>
              <a:t> &lt;- </a:t>
            </a:r>
            <a:r>
              <a:rPr lang="en-US" sz="1100" err="1">
                <a:latin typeface="Lucida Console" panose="020B0609040504020204" pitchFamily="49" charset="0"/>
              </a:rPr>
              <a:t>renderPlot</a:t>
            </a:r>
            <a:r>
              <a:rPr lang="en-US" sz="1100">
                <a:latin typeface="Lucida Console" panose="020B0609040504020204" pitchFamily="49" charset="0"/>
              </a:rPr>
              <a:t>({</a:t>
            </a:r>
            <a:endParaRPr lang="en-US" sz="1100">
              <a:solidFill>
                <a:schemeClr val="accent6">
                  <a:lumMod val="75000"/>
                </a:schemeClr>
              </a:solidFill>
              <a:latin typeface="Lucida Console" panose="020B060904050402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100">
                <a:solidFill>
                  <a:schemeClr val="accent6">
                    <a:lumMod val="75000"/>
                  </a:schemeClr>
                </a:solidFill>
                <a:latin typeface="Lucida Console" panose="020B0609040504020204" pitchFamily="49" charset="0"/>
              </a:rPr>
              <a:t>        # generate bins based on </a:t>
            </a:r>
            <a:r>
              <a:rPr lang="en-US" sz="1100" err="1">
                <a:solidFill>
                  <a:schemeClr val="accent6">
                    <a:lumMod val="75000"/>
                  </a:schemeClr>
                </a:solidFill>
                <a:latin typeface="Lucida Console" panose="020B0609040504020204" pitchFamily="49" charset="0"/>
              </a:rPr>
              <a:t>input$bins</a:t>
            </a:r>
            <a:r>
              <a:rPr lang="en-US" sz="1100">
                <a:solidFill>
                  <a:schemeClr val="accent6">
                    <a:lumMod val="75000"/>
                  </a:schemeClr>
                </a:solidFill>
                <a:latin typeface="Lucida Console" panose="020B0609040504020204" pitchFamily="49" charset="0"/>
              </a:rPr>
              <a:t> from </a:t>
            </a:r>
            <a:r>
              <a:rPr lang="en-US" sz="1100" err="1">
                <a:solidFill>
                  <a:schemeClr val="accent6">
                    <a:lumMod val="75000"/>
                  </a:schemeClr>
                </a:solidFill>
                <a:latin typeface="Lucida Console" panose="020B0609040504020204" pitchFamily="49" charset="0"/>
              </a:rPr>
              <a:t>ui.R</a:t>
            </a:r>
            <a:endParaRPr lang="en-US" sz="1100">
              <a:solidFill>
                <a:schemeClr val="accent6">
                  <a:lumMod val="75000"/>
                </a:schemeClr>
              </a:solidFill>
              <a:latin typeface="Lucida Console" panose="020B060904050402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100">
                <a:latin typeface="Lucida Console" panose="020B0609040504020204" pitchFamily="49" charset="0"/>
              </a:rPr>
              <a:t>        x    &lt;- faithful[, 2]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100">
                <a:latin typeface="Lucida Console" panose="020B0609040504020204" pitchFamily="49" charset="0"/>
              </a:rPr>
              <a:t>        bins &lt;- seq(min(x), max(x), </a:t>
            </a:r>
            <a:r>
              <a:rPr lang="en-US" sz="1100" err="1">
                <a:latin typeface="Lucida Console" panose="020B0609040504020204" pitchFamily="49" charset="0"/>
              </a:rPr>
              <a:t>length.out</a:t>
            </a:r>
            <a:r>
              <a:rPr lang="en-US" sz="1100">
                <a:latin typeface="Lucida Console" panose="020B0609040504020204" pitchFamily="49" charset="0"/>
              </a:rPr>
              <a:t> = </a:t>
            </a:r>
            <a:r>
              <a:rPr lang="en-US" sz="1100" err="1">
                <a:latin typeface="Lucida Console" panose="020B0609040504020204" pitchFamily="49" charset="0"/>
              </a:rPr>
              <a:t>input$bins</a:t>
            </a:r>
            <a:r>
              <a:rPr lang="en-US" sz="1100">
                <a:latin typeface="Lucida Console" panose="020B0609040504020204" pitchFamily="49" charset="0"/>
              </a:rPr>
              <a:t> + 1)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100">
                <a:solidFill>
                  <a:schemeClr val="accent6">
                    <a:lumMod val="75000"/>
                  </a:schemeClr>
                </a:solidFill>
                <a:latin typeface="Lucida Console" panose="020B0609040504020204" pitchFamily="49" charset="0"/>
              </a:rPr>
              <a:t>        # draw the histogram with the specified number of bins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100">
                <a:latin typeface="Lucida Console" panose="020B0609040504020204" pitchFamily="49" charset="0"/>
              </a:rPr>
              <a:t>        hist(x, breaks = bins, col = '</a:t>
            </a:r>
            <a:r>
              <a:rPr lang="en-US" sz="1100" err="1">
                <a:latin typeface="Lucida Console" panose="020B0609040504020204" pitchFamily="49" charset="0"/>
              </a:rPr>
              <a:t>darkgray</a:t>
            </a:r>
            <a:r>
              <a:rPr lang="en-US" sz="1100">
                <a:latin typeface="Lucida Console" panose="020B0609040504020204" pitchFamily="49" charset="0"/>
              </a:rPr>
              <a:t>', border = 'white’,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100">
                <a:latin typeface="Lucida Console" panose="020B0609040504020204" pitchFamily="49" charset="0"/>
              </a:rPr>
              <a:t>             </a:t>
            </a:r>
            <a:r>
              <a:rPr lang="en-US" sz="1100" err="1">
                <a:latin typeface="Lucida Console" panose="020B0609040504020204" pitchFamily="49" charset="0"/>
              </a:rPr>
              <a:t>xlab</a:t>
            </a:r>
            <a:r>
              <a:rPr lang="en-US" sz="1100">
                <a:latin typeface="Lucida Console" panose="020B0609040504020204" pitchFamily="49" charset="0"/>
              </a:rPr>
              <a:t> = </a:t>
            </a:r>
            <a:r>
              <a:rPr lang="en-US" sz="1100">
                <a:solidFill>
                  <a:schemeClr val="accent6">
                    <a:lumMod val="75000"/>
                  </a:schemeClr>
                </a:solidFill>
                <a:latin typeface="Lucida Console" panose="020B0609040504020204" pitchFamily="49" charset="0"/>
              </a:rPr>
              <a:t>'Waiting time to next eruption (in mins)’</a:t>
            </a:r>
            <a:r>
              <a:rPr lang="en-US" sz="1100">
                <a:latin typeface="Lucida Console" panose="020B0609040504020204" pitchFamily="49" charset="0"/>
              </a:rPr>
              <a:t>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100">
                <a:latin typeface="Lucida Console" panose="020B0609040504020204" pitchFamily="49" charset="0"/>
              </a:rPr>
              <a:t>             main = </a:t>
            </a:r>
            <a:r>
              <a:rPr lang="en-US" sz="1100">
                <a:solidFill>
                  <a:schemeClr val="accent6">
                    <a:lumMod val="75000"/>
                  </a:schemeClr>
                </a:solidFill>
                <a:latin typeface="Lucida Console" panose="020B0609040504020204" pitchFamily="49" charset="0"/>
              </a:rPr>
              <a:t>'Histogram of waiting times’</a:t>
            </a:r>
            <a:r>
              <a:rPr lang="en-US" sz="1100">
                <a:latin typeface="Lucida Console" panose="020B0609040504020204" pitchFamily="49" charset="0"/>
              </a:rPr>
              <a:t>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100">
                <a:latin typeface="Lucida Console" panose="020B0609040504020204" pitchFamily="49" charset="0"/>
              </a:rPr>
              <a:t>    })}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100">
              <a:latin typeface="Lucida Console" panose="020B060904050402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100">
                <a:solidFill>
                  <a:schemeClr val="accent6">
                    <a:lumMod val="75000"/>
                  </a:schemeClr>
                </a:solidFill>
                <a:latin typeface="Lucida Console" panose="020B0609040504020204" pitchFamily="49" charset="0"/>
              </a:rPr>
              <a:t># Run the application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100" err="1">
                <a:latin typeface="Lucida Console" panose="020B0609040504020204" pitchFamily="49" charset="0"/>
              </a:rPr>
              <a:t>shinyApp</a:t>
            </a:r>
            <a:r>
              <a:rPr lang="en-US" sz="1100">
                <a:latin typeface="Lucida Console" panose="020B0609040504020204" pitchFamily="49" charset="0"/>
              </a:rPr>
              <a:t>(</a:t>
            </a:r>
            <a:r>
              <a:rPr lang="en-US" sz="1100" err="1">
                <a:latin typeface="Lucida Console" panose="020B0609040504020204" pitchFamily="49" charset="0"/>
              </a:rPr>
              <a:t>ui</a:t>
            </a:r>
            <a:r>
              <a:rPr lang="en-US" sz="1100">
                <a:latin typeface="Lucida Console" panose="020B0609040504020204" pitchFamily="49" charset="0"/>
              </a:rPr>
              <a:t> = </a:t>
            </a:r>
            <a:r>
              <a:rPr lang="en-US" sz="1100" err="1">
                <a:latin typeface="Lucida Console" panose="020B0609040504020204" pitchFamily="49" charset="0"/>
              </a:rPr>
              <a:t>ui</a:t>
            </a:r>
            <a:r>
              <a:rPr lang="en-US" sz="1100">
                <a:latin typeface="Lucida Console" panose="020B0609040504020204" pitchFamily="49" charset="0"/>
              </a:rPr>
              <a:t>, server = server)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E41B49B1-758C-ACAB-6BC9-7EF8B80137F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3" r="1"/>
          <a:stretch/>
        </p:blipFill>
        <p:spPr>
          <a:xfrm>
            <a:off x="451413" y="1048518"/>
            <a:ext cx="4881090" cy="297193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84D3CF2A-5101-268E-6FB4-C14AAE09CAF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7940"/>
          <a:stretch/>
        </p:blipFill>
        <p:spPr>
          <a:xfrm>
            <a:off x="351256" y="3449256"/>
            <a:ext cx="1732187" cy="2951544"/>
          </a:xfrm>
          <a:prstGeom prst="rect">
            <a:avLst/>
          </a:prstGeom>
        </p:spPr>
      </p:pic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BE10B7BB-4ED6-67E2-5C9A-E2E9C63F8733}"/>
              </a:ext>
            </a:extLst>
          </p:cNvPr>
          <p:cNvSpPr/>
          <p:nvPr/>
        </p:nvSpPr>
        <p:spPr>
          <a:xfrm>
            <a:off x="1446835" y="3402958"/>
            <a:ext cx="682907" cy="3044142"/>
          </a:xfrm>
          <a:prstGeom prst="roundRect">
            <a:avLst>
              <a:gd name="adj" fmla="val 7143"/>
            </a:avLst>
          </a:prstGeom>
          <a:noFill/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3533AA9C-E752-5F0E-C3CC-64642A896EE9}"/>
              </a:ext>
            </a:extLst>
          </p:cNvPr>
          <p:cNvSpPr txBox="1">
            <a:spLocks/>
          </p:cNvSpPr>
          <p:nvPr/>
        </p:nvSpPr>
        <p:spPr>
          <a:xfrm>
            <a:off x="471248" y="178051"/>
            <a:ext cx="5374367" cy="8326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Dotum" panose="020B0600000101010101" pitchFamily="34" charset="-127"/>
                <a:ea typeface="Dotum" panose="020B0600000101010101" pitchFamily="34" charset="-127"/>
              </a:rPr>
              <a:t>Learn from default App</a:t>
            </a:r>
          </a:p>
        </p:txBody>
      </p:sp>
    </p:spTree>
    <p:extLst>
      <p:ext uri="{BB962C8B-B14F-4D97-AF65-F5344CB8AC3E}">
        <p14:creationId xmlns:p14="http://schemas.microsoft.com/office/powerpoint/2010/main" val="19927715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D331FD-0974-AD1A-341F-1753E8976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1DDAF-7752-46E8-8320-142E0D4CD492}" type="slidenum">
              <a:rPr lang="en-US" smtClean="0"/>
              <a:t>17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41F322-7A96-BE1A-528E-2C9402382A71}"/>
              </a:ext>
            </a:extLst>
          </p:cNvPr>
          <p:cNvSpPr txBox="1">
            <a:spLocks/>
          </p:cNvSpPr>
          <p:nvPr/>
        </p:nvSpPr>
        <p:spPr>
          <a:xfrm>
            <a:off x="471248" y="178051"/>
            <a:ext cx="5374367" cy="8326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>
                <a:latin typeface="Dotum" panose="020B0600000101010101" pitchFamily="34" charset="-127"/>
                <a:ea typeface="Dotum" panose="020B0600000101010101" pitchFamily="34" charset="-127"/>
              </a:rPr>
              <a:t>UI wireframe</a:t>
            </a:r>
            <a:endParaRPr kumimoji="0" lang="en-US" sz="2800" b="1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Dotum" panose="020B0600000101010101" pitchFamily="34" charset="-127"/>
              <a:ea typeface="Dotum" panose="020B0600000101010101" pitchFamily="34" charset="-127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93E3CD4-4C7B-1E51-7A17-A354DE4220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3" r="1"/>
          <a:stretch/>
        </p:blipFill>
        <p:spPr>
          <a:xfrm>
            <a:off x="451413" y="1048518"/>
            <a:ext cx="4881090" cy="2971935"/>
          </a:xfrm>
          <a:prstGeom prst="rect">
            <a:avLst/>
          </a:prstGeom>
        </p:spPr>
      </p:pic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8FC579C1-2B7C-B962-96A2-8FF66C1894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04491" y="115747"/>
            <a:ext cx="6090920" cy="6514232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100">
                <a:solidFill>
                  <a:srgbClr val="0000FF"/>
                </a:solidFill>
                <a:latin typeface="Lucida Console" panose="020B0609040504020204" pitchFamily="49" charset="0"/>
              </a:rPr>
              <a:t>library</a:t>
            </a:r>
            <a:r>
              <a:rPr lang="en-US" sz="1100">
                <a:latin typeface="Lucida Console" panose="020B0609040504020204" pitchFamily="49" charset="0"/>
              </a:rPr>
              <a:t>(shiny)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100">
              <a:solidFill>
                <a:schemeClr val="accent6">
                  <a:lumMod val="75000"/>
                </a:schemeClr>
              </a:solidFill>
              <a:latin typeface="Lucida Console" panose="020B060904050402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100">
                <a:solidFill>
                  <a:schemeClr val="accent6">
                    <a:lumMod val="75000"/>
                  </a:schemeClr>
                </a:solidFill>
                <a:latin typeface="Lucida Console" panose="020B0609040504020204" pitchFamily="49" charset="0"/>
              </a:rPr>
              <a:t># Define UI for application that draws a histogram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100" err="1">
                <a:latin typeface="Lucida Console" panose="020B0609040504020204" pitchFamily="49" charset="0"/>
              </a:rPr>
              <a:t>ui</a:t>
            </a:r>
            <a:r>
              <a:rPr lang="en-US" sz="1100">
                <a:latin typeface="Lucida Console" panose="020B0609040504020204" pitchFamily="49" charset="0"/>
              </a:rPr>
              <a:t> &lt;- </a:t>
            </a:r>
            <a:r>
              <a:rPr lang="en-US" sz="1100" err="1">
                <a:highlight>
                  <a:srgbClr val="FFFF00"/>
                </a:highlight>
                <a:latin typeface="Lucida Console" panose="020B0609040504020204" pitchFamily="49" charset="0"/>
              </a:rPr>
              <a:t>fluidPage</a:t>
            </a:r>
            <a:r>
              <a:rPr lang="en-US" sz="1100">
                <a:highlight>
                  <a:srgbClr val="FFFF00"/>
                </a:highlight>
                <a:latin typeface="Lucida Console" panose="020B0609040504020204" pitchFamily="49" charset="0"/>
              </a:rPr>
              <a:t>(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100">
                <a:latin typeface="Lucida Console" panose="020B0609040504020204" pitchFamily="49" charset="0"/>
              </a:rPr>
              <a:t>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100">
                <a:latin typeface="Lucida Console" panose="020B0609040504020204" pitchFamily="49" charset="0"/>
              </a:rPr>
              <a:t>    </a:t>
            </a:r>
            <a:r>
              <a:rPr lang="en-US" sz="1100">
                <a:solidFill>
                  <a:schemeClr val="accent6">
                    <a:lumMod val="75000"/>
                  </a:schemeClr>
                </a:solidFill>
                <a:latin typeface="Lucida Console" panose="020B0609040504020204" pitchFamily="49" charset="0"/>
              </a:rPr>
              <a:t># Application title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100">
                <a:latin typeface="Lucida Console" panose="020B0609040504020204" pitchFamily="49" charset="0"/>
              </a:rPr>
              <a:t>    </a:t>
            </a:r>
            <a:r>
              <a:rPr lang="en-US" sz="1100" err="1">
                <a:highlight>
                  <a:srgbClr val="00FF00"/>
                </a:highlight>
                <a:latin typeface="Lucida Console" panose="020B0609040504020204" pitchFamily="49" charset="0"/>
              </a:rPr>
              <a:t>titlePanel</a:t>
            </a:r>
            <a:r>
              <a:rPr lang="en-US" sz="1100">
                <a:highlight>
                  <a:srgbClr val="00FF00"/>
                </a:highlight>
                <a:latin typeface="Lucida Console" panose="020B0609040504020204" pitchFamily="49" charset="0"/>
              </a:rPr>
              <a:t>(</a:t>
            </a:r>
            <a:r>
              <a:rPr lang="en-US" sz="1100">
                <a:latin typeface="Lucida Console" panose="020B0609040504020204" pitchFamily="49" charset="0"/>
              </a:rPr>
              <a:t>"Old Faithful Geyser Data"</a:t>
            </a:r>
            <a:r>
              <a:rPr lang="en-US" sz="1100">
                <a:highlight>
                  <a:srgbClr val="00FF00"/>
                </a:highlight>
                <a:latin typeface="Lucida Console" panose="020B0609040504020204" pitchFamily="49" charset="0"/>
              </a:rPr>
              <a:t>)</a:t>
            </a:r>
            <a:r>
              <a:rPr lang="en-US" sz="1100">
                <a:latin typeface="Lucida Console" panose="020B0609040504020204" pitchFamily="49" charset="0"/>
              </a:rPr>
              <a:t>,   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100">
                <a:solidFill>
                  <a:schemeClr val="accent6">
                    <a:lumMod val="75000"/>
                  </a:schemeClr>
                </a:solidFill>
                <a:latin typeface="Lucida Console" panose="020B0609040504020204" pitchFamily="49" charset="0"/>
              </a:rPr>
              <a:t>    # Sidebar with a slider input for number of bins     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100">
                <a:latin typeface="Lucida Console" panose="020B0609040504020204" pitchFamily="49" charset="0"/>
              </a:rPr>
              <a:t>    </a:t>
            </a:r>
            <a:r>
              <a:rPr lang="en-US" sz="1100" err="1">
                <a:highlight>
                  <a:srgbClr val="00FFFF"/>
                </a:highlight>
                <a:latin typeface="Lucida Console" panose="020B0609040504020204" pitchFamily="49" charset="0"/>
              </a:rPr>
              <a:t>sidebarLayout</a:t>
            </a:r>
            <a:r>
              <a:rPr lang="en-US" sz="1100">
                <a:highlight>
                  <a:srgbClr val="00FFFF"/>
                </a:highlight>
                <a:latin typeface="Lucida Console" panose="020B0609040504020204" pitchFamily="49" charset="0"/>
              </a:rPr>
              <a:t>(</a:t>
            </a:r>
            <a:r>
              <a:rPr lang="en-US" sz="1100">
                <a:latin typeface="Lucida Console" panose="020B0609040504020204" pitchFamily="49" charset="0"/>
              </a:rPr>
              <a:t>       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100">
                <a:latin typeface="Lucida Console" panose="020B0609040504020204" pitchFamily="49" charset="0"/>
              </a:rPr>
              <a:t>       </a:t>
            </a:r>
            <a:r>
              <a:rPr lang="en-US" sz="1100" err="1">
                <a:highlight>
                  <a:srgbClr val="FF00FF"/>
                </a:highlight>
                <a:latin typeface="Lucida Console" panose="020B0609040504020204" pitchFamily="49" charset="0"/>
              </a:rPr>
              <a:t>sidebarPanel</a:t>
            </a:r>
            <a:r>
              <a:rPr lang="en-US" sz="1100">
                <a:highlight>
                  <a:srgbClr val="FF00FF"/>
                </a:highlight>
                <a:latin typeface="Lucida Console" panose="020B0609040504020204" pitchFamily="49" charset="0"/>
              </a:rPr>
              <a:t>(</a:t>
            </a:r>
            <a:r>
              <a:rPr lang="en-US" sz="1100">
                <a:latin typeface="Lucida Console" panose="020B0609040504020204" pitchFamily="49" charset="0"/>
              </a:rPr>
              <a:t>           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100">
                <a:latin typeface="Lucida Console" panose="020B0609040504020204" pitchFamily="49" charset="0"/>
              </a:rPr>
              <a:t>          </a:t>
            </a:r>
            <a:r>
              <a:rPr lang="en-US" sz="1100" err="1">
                <a:latin typeface="Lucida Console" panose="020B0609040504020204" pitchFamily="49" charset="0"/>
              </a:rPr>
              <a:t>sliderInput</a:t>
            </a:r>
            <a:r>
              <a:rPr lang="en-US" sz="1100">
                <a:latin typeface="Lucida Console" panose="020B0609040504020204" pitchFamily="49" charset="0"/>
              </a:rPr>
              <a:t>(</a:t>
            </a:r>
            <a:r>
              <a:rPr lang="en-US" sz="1100">
                <a:solidFill>
                  <a:schemeClr val="accent6">
                    <a:lumMod val="75000"/>
                  </a:schemeClr>
                </a:solidFill>
                <a:latin typeface="Lucida Console" panose="020B0609040504020204" pitchFamily="49" charset="0"/>
              </a:rPr>
              <a:t>"bins"</a:t>
            </a:r>
            <a:r>
              <a:rPr lang="en-US" sz="1100">
                <a:latin typeface="Lucida Console" panose="020B0609040504020204" pitchFamily="49" charset="0"/>
              </a:rPr>
              <a:t>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100">
                <a:latin typeface="Lucida Console" panose="020B0609040504020204" pitchFamily="49" charset="0"/>
              </a:rPr>
              <a:t>                      </a:t>
            </a:r>
            <a:r>
              <a:rPr lang="en-US" sz="1100">
                <a:solidFill>
                  <a:schemeClr val="accent6">
                    <a:lumMod val="75000"/>
                  </a:schemeClr>
                </a:solidFill>
                <a:latin typeface="Lucida Console" panose="020B0609040504020204" pitchFamily="49" charset="0"/>
              </a:rPr>
              <a:t>"Number of bins:"</a:t>
            </a:r>
            <a:r>
              <a:rPr lang="en-US" sz="1100">
                <a:latin typeface="Lucida Console" panose="020B0609040504020204" pitchFamily="49" charset="0"/>
              </a:rPr>
              <a:t>,                       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100">
                <a:latin typeface="Lucida Console" panose="020B0609040504020204" pitchFamily="49" charset="0"/>
              </a:rPr>
              <a:t>                      min =</a:t>
            </a:r>
            <a:r>
              <a:rPr lang="en-US" sz="1100">
                <a:solidFill>
                  <a:srgbClr val="0000FF"/>
                </a:solidFill>
                <a:latin typeface="Lucida Console" panose="020B0609040504020204" pitchFamily="49" charset="0"/>
              </a:rPr>
              <a:t> 1</a:t>
            </a:r>
            <a:r>
              <a:rPr lang="en-US" sz="1100">
                <a:latin typeface="Lucida Console" panose="020B0609040504020204" pitchFamily="49" charset="0"/>
              </a:rPr>
              <a:t>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100">
                <a:latin typeface="Lucida Console" panose="020B0609040504020204" pitchFamily="49" charset="0"/>
              </a:rPr>
              <a:t>                      max = </a:t>
            </a:r>
            <a:r>
              <a:rPr lang="en-US" sz="1100">
                <a:solidFill>
                  <a:srgbClr val="0000FF"/>
                </a:solidFill>
                <a:latin typeface="Lucida Console" panose="020B0609040504020204" pitchFamily="49" charset="0"/>
              </a:rPr>
              <a:t>50</a:t>
            </a:r>
            <a:r>
              <a:rPr lang="en-US" sz="1100">
                <a:latin typeface="Lucida Console" panose="020B0609040504020204" pitchFamily="49" charset="0"/>
              </a:rPr>
              <a:t>,                       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100">
                <a:latin typeface="Lucida Console" panose="020B0609040504020204" pitchFamily="49" charset="0"/>
              </a:rPr>
              <a:t>                      value = </a:t>
            </a:r>
            <a:r>
              <a:rPr lang="en-US" sz="1100">
                <a:solidFill>
                  <a:srgbClr val="0000FF"/>
                </a:solidFill>
                <a:latin typeface="Lucida Console" panose="020B0609040504020204" pitchFamily="49" charset="0"/>
              </a:rPr>
              <a:t>30</a:t>
            </a:r>
            <a:r>
              <a:rPr lang="en-US" sz="1100">
                <a:latin typeface="Lucida Console" panose="020B0609040504020204" pitchFamily="49" charset="0"/>
              </a:rPr>
              <a:t>)       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100">
                <a:latin typeface="Lucida Console" panose="020B0609040504020204" pitchFamily="49" charset="0"/>
              </a:rPr>
              <a:t>                     </a:t>
            </a:r>
            <a:r>
              <a:rPr lang="en-US" sz="1100">
                <a:highlight>
                  <a:srgbClr val="FF00FF"/>
                </a:highlight>
                <a:latin typeface="Lucida Console" panose="020B0609040504020204" pitchFamily="49" charset="0"/>
              </a:rPr>
              <a:t>)</a:t>
            </a:r>
            <a:r>
              <a:rPr lang="en-US" sz="1100">
                <a:latin typeface="Lucida Console" panose="020B0609040504020204" pitchFamily="49" charset="0"/>
              </a:rPr>
              <a:t>,       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100">
              <a:latin typeface="Lucida Console" panose="020B060904050402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100">
                <a:solidFill>
                  <a:schemeClr val="accent6">
                    <a:lumMod val="75000"/>
                  </a:schemeClr>
                </a:solidFill>
                <a:latin typeface="Lucida Console" panose="020B0609040504020204" pitchFamily="49" charset="0"/>
              </a:rPr>
              <a:t>    # Show a plot of the generated distribution       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100">
                <a:solidFill>
                  <a:schemeClr val="accent6">
                    <a:lumMod val="75000"/>
                  </a:schemeClr>
                </a:solidFill>
                <a:latin typeface="Lucida Console" panose="020B0609040504020204" pitchFamily="49" charset="0"/>
              </a:rPr>
              <a:t>       </a:t>
            </a:r>
            <a:r>
              <a:rPr lang="en-US" sz="1100" err="1">
                <a:highlight>
                  <a:srgbClr val="EA8479"/>
                </a:highlight>
                <a:latin typeface="Lucida Console" panose="020B0609040504020204" pitchFamily="49" charset="0"/>
              </a:rPr>
              <a:t>mainPanel</a:t>
            </a:r>
            <a:r>
              <a:rPr lang="en-US" sz="1100">
                <a:highlight>
                  <a:srgbClr val="EA8479"/>
                </a:highlight>
                <a:latin typeface="Lucida Console" panose="020B0609040504020204" pitchFamily="49" charset="0"/>
              </a:rPr>
              <a:t>(</a:t>
            </a:r>
            <a:r>
              <a:rPr lang="en-US" sz="1100">
                <a:latin typeface="Lucida Console" panose="020B0609040504020204" pitchFamily="49" charset="0"/>
              </a:rPr>
              <a:t>          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100">
                <a:latin typeface="Lucida Console" panose="020B0609040504020204" pitchFamily="49" charset="0"/>
              </a:rPr>
              <a:t>       </a:t>
            </a:r>
            <a:r>
              <a:rPr lang="en-US" sz="1100" err="1">
                <a:latin typeface="Lucida Console" panose="020B0609040504020204" pitchFamily="49" charset="0"/>
              </a:rPr>
              <a:t>plotOutput</a:t>
            </a:r>
            <a:r>
              <a:rPr lang="en-US" sz="1100">
                <a:latin typeface="Lucida Console" panose="020B0609040504020204" pitchFamily="49" charset="0"/>
              </a:rPr>
              <a:t>(</a:t>
            </a:r>
            <a:r>
              <a:rPr lang="en-US" sz="1100">
                <a:solidFill>
                  <a:schemeClr val="accent6">
                    <a:lumMod val="75000"/>
                  </a:schemeClr>
                </a:solidFill>
                <a:latin typeface="Lucida Console" panose="020B0609040504020204" pitchFamily="49" charset="0"/>
              </a:rPr>
              <a:t>"</a:t>
            </a:r>
            <a:r>
              <a:rPr lang="en-US" sz="1100" err="1">
                <a:solidFill>
                  <a:schemeClr val="accent6">
                    <a:lumMod val="75000"/>
                  </a:schemeClr>
                </a:solidFill>
                <a:latin typeface="Lucida Console" panose="020B0609040504020204" pitchFamily="49" charset="0"/>
              </a:rPr>
              <a:t>distPlot</a:t>
            </a:r>
            <a:r>
              <a:rPr lang="en-US" sz="1100">
                <a:solidFill>
                  <a:schemeClr val="accent6">
                    <a:lumMod val="75000"/>
                  </a:schemeClr>
                </a:solidFill>
                <a:latin typeface="Lucida Console" panose="020B0609040504020204" pitchFamily="49" charset="0"/>
              </a:rPr>
              <a:t>"</a:t>
            </a:r>
            <a:r>
              <a:rPr lang="en-US" sz="1100">
                <a:latin typeface="Lucida Console" panose="020B0609040504020204" pitchFamily="49" charset="0"/>
              </a:rPr>
              <a:t>)       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100">
                <a:latin typeface="Lucida Console" panose="020B0609040504020204" pitchFamily="49" charset="0"/>
              </a:rPr>
              <a:t>       </a:t>
            </a:r>
            <a:r>
              <a:rPr lang="en-US" sz="1100">
                <a:highlight>
                  <a:srgbClr val="EA8479"/>
                </a:highlight>
                <a:latin typeface="Lucida Console" panose="020B0609040504020204" pitchFamily="49" charset="0"/>
              </a:rPr>
              <a:t>)</a:t>
            </a:r>
            <a:r>
              <a:rPr lang="en-US" sz="1100">
                <a:latin typeface="Lucida Console" panose="020B0609040504020204" pitchFamily="49" charset="0"/>
              </a:rPr>
              <a:t>   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100">
                <a:latin typeface="Lucida Console" panose="020B0609040504020204" pitchFamily="49" charset="0"/>
              </a:rPr>
              <a:t>   </a:t>
            </a:r>
            <a:r>
              <a:rPr lang="en-US" sz="1100">
                <a:highlight>
                  <a:srgbClr val="00FFFF"/>
                </a:highlight>
                <a:latin typeface="Lucida Console" panose="020B0609040504020204" pitchFamily="49" charset="0"/>
              </a:rPr>
              <a:t>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100">
                <a:highlight>
                  <a:srgbClr val="FFFF00"/>
                </a:highlight>
                <a:latin typeface="Lucida Console" panose="020B0609040504020204" pitchFamily="49" charset="0"/>
              </a:rPr>
              <a:t>)</a:t>
            </a:r>
            <a:endParaRPr lang="en-US" sz="1100">
              <a:solidFill>
                <a:schemeClr val="accent6">
                  <a:lumMod val="75000"/>
                </a:schemeClr>
              </a:solidFill>
              <a:highlight>
                <a:srgbClr val="FFFF00"/>
              </a:highlight>
              <a:latin typeface="Lucida Console" panose="020B060904050402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100">
              <a:solidFill>
                <a:schemeClr val="accent6">
                  <a:lumMod val="75000"/>
                </a:schemeClr>
              </a:solidFill>
              <a:latin typeface="Lucida Console" panose="020B060904050402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100">
                <a:solidFill>
                  <a:schemeClr val="accent6">
                    <a:lumMod val="75000"/>
                  </a:schemeClr>
                </a:solidFill>
                <a:latin typeface="Lucida Console" panose="020B0609040504020204" pitchFamily="49" charset="0"/>
              </a:rPr>
              <a:t># Define server logic required to draw a histogram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100">
                <a:latin typeface="Lucida Console" panose="020B0609040504020204" pitchFamily="49" charset="0"/>
              </a:rPr>
              <a:t>server &lt;- </a:t>
            </a:r>
            <a:r>
              <a:rPr lang="en-US" sz="1100">
                <a:solidFill>
                  <a:srgbClr val="0000FF"/>
                </a:solidFill>
                <a:latin typeface="Lucida Console" panose="020B0609040504020204" pitchFamily="49" charset="0"/>
              </a:rPr>
              <a:t>function</a:t>
            </a:r>
            <a:r>
              <a:rPr lang="en-US" sz="1100">
                <a:latin typeface="Lucida Console" panose="020B0609040504020204" pitchFamily="49" charset="0"/>
              </a:rPr>
              <a:t>(input, output) 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100">
                <a:latin typeface="Lucida Console" panose="020B0609040504020204" pitchFamily="49" charset="0"/>
              </a:rPr>
              <a:t>    </a:t>
            </a:r>
            <a:r>
              <a:rPr lang="en-US" sz="1100" err="1">
                <a:latin typeface="Lucida Console" panose="020B0609040504020204" pitchFamily="49" charset="0"/>
              </a:rPr>
              <a:t>output$distPlot</a:t>
            </a:r>
            <a:r>
              <a:rPr lang="en-US" sz="1100">
                <a:latin typeface="Lucida Console" panose="020B0609040504020204" pitchFamily="49" charset="0"/>
              </a:rPr>
              <a:t> &lt;- </a:t>
            </a:r>
            <a:r>
              <a:rPr lang="en-US" sz="1100" err="1">
                <a:latin typeface="Lucida Console" panose="020B0609040504020204" pitchFamily="49" charset="0"/>
              </a:rPr>
              <a:t>renderPlot</a:t>
            </a:r>
            <a:r>
              <a:rPr lang="en-US" sz="1100">
                <a:latin typeface="Lucida Console" panose="020B0609040504020204" pitchFamily="49" charset="0"/>
              </a:rPr>
              <a:t>({</a:t>
            </a:r>
            <a:endParaRPr lang="en-US" sz="1100">
              <a:solidFill>
                <a:schemeClr val="accent6">
                  <a:lumMod val="75000"/>
                </a:schemeClr>
              </a:solidFill>
              <a:latin typeface="Lucida Console" panose="020B060904050402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100">
                <a:solidFill>
                  <a:schemeClr val="accent6">
                    <a:lumMod val="75000"/>
                  </a:schemeClr>
                </a:solidFill>
                <a:latin typeface="Lucida Console" panose="020B0609040504020204" pitchFamily="49" charset="0"/>
              </a:rPr>
              <a:t>        # generate bins based on </a:t>
            </a:r>
            <a:r>
              <a:rPr lang="en-US" sz="1100" err="1">
                <a:solidFill>
                  <a:schemeClr val="accent6">
                    <a:lumMod val="75000"/>
                  </a:schemeClr>
                </a:solidFill>
                <a:latin typeface="Lucida Console" panose="020B0609040504020204" pitchFamily="49" charset="0"/>
              </a:rPr>
              <a:t>input$bins</a:t>
            </a:r>
            <a:r>
              <a:rPr lang="en-US" sz="1100">
                <a:solidFill>
                  <a:schemeClr val="accent6">
                    <a:lumMod val="75000"/>
                  </a:schemeClr>
                </a:solidFill>
                <a:latin typeface="Lucida Console" panose="020B0609040504020204" pitchFamily="49" charset="0"/>
              </a:rPr>
              <a:t> from </a:t>
            </a:r>
            <a:r>
              <a:rPr lang="en-US" sz="1100" err="1">
                <a:solidFill>
                  <a:schemeClr val="accent6">
                    <a:lumMod val="75000"/>
                  </a:schemeClr>
                </a:solidFill>
                <a:latin typeface="Lucida Console" panose="020B0609040504020204" pitchFamily="49" charset="0"/>
              </a:rPr>
              <a:t>ui.R</a:t>
            </a:r>
            <a:endParaRPr lang="en-US" sz="1100">
              <a:solidFill>
                <a:schemeClr val="accent6">
                  <a:lumMod val="75000"/>
                </a:schemeClr>
              </a:solidFill>
              <a:latin typeface="Lucida Console" panose="020B060904050402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100">
                <a:latin typeface="Lucida Console" panose="020B0609040504020204" pitchFamily="49" charset="0"/>
              </a:rPr>
              <a:t>        x    &lt;- faithful[, 2]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100">
                <a:latin typeface="Lucida Console" panose="020B0609040504020204" pitchFamily="49" charset="0"/>
              </a:rPr>
              <a:t>        bins &lt;- seq(min(x), max(x), </a:t>
            </a:r>
            <a:r>
              <a:rPr lang="en-US" sz="1100" err="1">
                <a:latin typeface="Lucida Console" panose="020B0609040504020204" pitchFamily="49" charset="0"/>
              </a:rPr>
              <a:t>length.out</a:t>
            </a:r>
            <a:r>
              <a:rPr lang="en-US" sz="1100">
                <a:latin typeface="Lucida Console" panose="020B0609040504020204" pitchFamily="49" charset="0"/>
              </a:rPr>
              <a:t> = </a:t>
            </a:r>
            <a:r>
              <a:rPr lang="en-US" sz="1100" err="1">
                <a:latin typeface="Lucida Console" panose="020B0609040504020204" pitchFamily="49" charset="0"/>
              </a:rPr>
              <a:t>input$bins</a:t>
            </a:r>
            <a:r>
              <a:rPr lang="en-US" sz="1100">
                <a:latin typeface="Lucida Console" panose="020B0609040504020204" pitchFamily="49" charset="0"/>
              </a:rPr>
              <a:t> + 1)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100">
                <a:solidFill>
                  <a:schemeClr val="accent6">
                    <a:lumMod val="75000"/>
                  </a:schemeClr>
                </a:solidFill>
                <a:latin typeface="Lucida Console" panose="020B0609040504020204" pitchFamily="49" charset="0"/>
              </a:rPr>
              <a:t>        # draw the histogram with the specified number of bins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100">
                <a:latin typeface="Lucida Console" panose="020B0609040504020204" pitchFamily="49" charset="0"/>
              </a:rPr>
              <a:t>        hist(x, breaks = bins, col = '</a:t>
            </a:r>
            <a:r>
              <a:rPr lang="en-US" sz="1100" err="1">
                <a:latin typeface="Lucida Console" panose="020B0609040504020204" pitchFamily="49" charset="0"/>
              </a:rPr>
              <a:t>darkgray</a:t>
            </a:r>
            <a:r>
              <a:rPr lang="en-US" sz="1100">
                <a:latin typeface="Lucida Console" panose="020B0609040504020204" pitchFamily="49" charset="0"/>
              </a:rPr>
              <a:t>', border = 'white’,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100">
                <a:latin typeface="Lucida Console" panose="020B0609040504020204" pitchFamily="49" charset="0"/>
              </a:rPr>
              <a:t>             </a:t>
            </a:r>
            <a:r>
              <a:rPr lang="en-US" sz="1100" err="1">
                <a:latin typeface="Lucida Console" panose="020B0609040504020204" pitchFamily="49" charset="0"/>
              </a:rPr>
              <a:t>xlab</a:t>
            </a:r>
            <a:r>
              <a:rPr lang="en-US" sz="1100">
                <a:latin typeface="Lucida Console" panose="020B0609040504020204" pitchFamily="49" charset="0"/>
              </a:rPr>
              <a:t> = </a:t>
            </a:r>
            <a:r>
              <a:rPr lang="en-US" sz="1100">
                <a:solidFill>
                  <a:schemeClr val="accent6">
                    <a:lumMod val="75000"/>
                  </a:schemeClr>
                </a:solidFill>
                <a:latin typeface="Lucida Console" panose="020B0609040504020204" pitchFamily="49" charset="0"/>
              </a:rPr>
              <a:t>'Waiting time to next eruption (in mins)’</a:t>
            </a:r>
            <a:r>
              <a:rPr lang="en-US" sz="1100">
                <a:latin typeface="Lucida Console" panose="020B0609040504020204" pitchFamily="49" charset="0"/>
              </a:rPr>
              <a:t>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100">
                <a:latin typeface="Lucida Console" panose="020B0609040504020204" pitchFamily="49" charset="0"/>
              </a:rPr>
              <a:t>             main = </a:t>
            </a:r>
            <a:r>
              <a:rPr lang="en-US" sz="1100">
                <a:solidFill>
                  <a:schemeClr val="accent6">
                    <a:lumMod val="75000"/>
                  </a:schemeClr>
                </a:solidFill>
                <a:latin typeface="Lucida Console" panose="020B0609040504020204" pitchFamily="49" charset="0"/>
              </a:rPr>
              <a:t>'Histogram of waiting times’</a:t>
            </a:r>
            <a:r>
              <a:rPr lang="en-US" sz="1100">
                <a:latin typeface="Lucida Console" panose="020B0609040504020204" pitchFamily="49" charset="0"/>
              </a:rPr>
              <a:t>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100">
                <a:latin typeface="Lucida Console" panose="020B0609040504020204" pitchFamily="49" charset="0"/>
              </a:rPr>
              <a:t>    })}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100">
              <a:latin typeface="Lucida Console" panose="020B060904050402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100">
                <a:solidFill>
                  <a:schemeClr val="accent6">
                    <a:lumMod val="75000"/>
                  </a:schemeClr>
                </a:solidFill>
                <a:latin typeface="Lucida Console" panose="020B0609040504020204" pitchFamily="49" charset="0"/>
              </a:rPr>
              <a:t># Run the application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100" err="1">
                <a:latin typeface="Lucida Console" panose="020B0609040504020204" pitchFamily="49" charset="0"/>
              </a:rPr>
              <a:t>shinyApp</a:t>
            </a:r>
            <a:r>
              <a:rPr lang="en-US" sz="1100">
                <a:latin typeface="Lucida Console" panose="020B0609040504020204" pitchFamily="49" charset="0"/>
              </a:rPr>
              <a:t>(</a:t>
            </a:r>
            <a:r>
              <a:rPr lang="en-US" sz="1100" err="1">
                <a:latin typeface="Lucida Console" panose="020B0609040504020204" pitchFamily="49" charset="0"/>
              </a:rPr>
              <a:t>ui</a:t>
            </a:r>
            <a:r>
              <a:rPr lang="en-US" sz="1100">
                <a:latin typeface="Lucida Console" panose="020B0609040504020204" pitchFamily="49" charset="0"/>
              </a:rPr>
              <a:t> = </a:t>
            </a:r>
            <a:r>
              <a:rPr lang="en-US" sz="1100" err="1">
                <a:latin typeface="Lucida Console" panose="020B0609040504020204" pitchFamily="49" charset="0"/>
              </a:rPr>
              <a:t>ui</a:t>
            </a:r>
            <a:r>
              <a:rPr lang="en-US" sz="1100">
                <a:latin typeface="Lucida Console" panose="020B0609040504020204" pitchFamily="49" charset="0"/>
              </a:rPr>
              <a:t>, server = server)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877EE61-5890-79B8-ECEE-353179739062}"/>
              </a:ext>
            </a:extLst>
          </p:cNvPr>
          <p:cNvGrpSpPr/>
          <p:nvPr/>
        </p:nvGrpSpPr>
        <p:grpSpPr>
          <a:xfrm>
            <a:off x="428625" y="926306"/>
            <a:ext cx="4905375" cy="3228975"/>
            <a:chOff x="428625" y="866775"/>
            <a:chExt cx="4905375" cy="3228975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E08D312D-2354-DF79-3710-D0F663482751}"/>
                </a:ext>
              </a:extLst>
            </p:cNvPr>
            <p:cNvSpPr/>
            <p:nvPr/>
          </p:nvSpPr>
          <p:spPr>
            <a:xfrm>
              <a:off x="428625" y="1028700"/>
              <a:ext cx="4905375" cy="3067050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39F6D5F-C354-93E4-1AC3-725BD0F31F56}"/>
                </a:ext>
              </a:extLst>
            </p:cNvPr>
            <p:cNvSpPr/>
            <p:nvPr/>
          </p:nvSpPr>
          <p:spPr>
            <a:xfrm>
              <a:off x="476250" y="1266825"/>
              <a:ext cx="4810125" cy="276225"/>
            </a:xfrm>
            <a:prstGeom prst="rect">
              <a:avLst/>
            </a:prstGeom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err="1">
                  <a:solidFill>
                    <a:schemeClr val="tx1"/>
                  </a:solidFill>
                </a:rPr>
                <a:t>titlePanel</a:t>
              </a:r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A22C3F7-2986-70AA-09C1-AF43E2730889}"/>
                </a:ext>
              </a:extLst>
            </p:cNvPr>
            <p:cNvSpPr/>
            <p:nvPr/>
          </p:nvSpPr>
          <p:spPr>
            <a:xfrm>
              <a:off x="476251" y="1584960"/>
              <a:ext cx="1600200" cy="1000125"/>
            </a:xfrm>
            <a:prstGeom prst="rect">
              <a:avLst/>
            </a:prstGeom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err="1">
                  <a:solidFill>
                    <a:schemeClr val="tx1"/>
                  </a:solidFill>
                </a:rPr>
                <a:t>sidebarPanel</a:t>
              </a:r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73E1848B-14F2-0F75-4081-6C0F980301AC}"/>
                </a:ext>
              </a:extLst>
            </p:cNvPr>
            <p:cNvSpPr/>
            <p:nvPr/>
          </p:nvSpPr>
          <p:spPr>
            <a:xfrm>
              <a:off x="2133600" y="1590675"/>
              <a:ext cx="3152775" cy="2428875"/>
            </a:xfrm>
            <a:prstGeom prst="rect">
              <a:avLst/>
            </a:prstGeom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err="1">
                  <a:solidFill>
                    <a:schemeClr val="tx1"/>
                  </a:solidFill>
                </a:rPr>
                <a:t>mainPanel</a:t>
              </a:r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B11CB2C7-8972-DB5C-372D-EB8F955116A2}"/>
                </a:ext>
              </a:extLst>
            </p:cNvPr>
            <p:cNvSpPr/>
            <p:nvPr/>
          </p:nvSpPr>
          <p:spPr>
            <a:xfrm>
              <a:off x="476250" y="866775"/>
              <a:ext cx="4810125" cy="276225"/>
            </a:xfrm>
            <a:prstGeom prst="rect">
              <a:avLst/>
            </a:prstGeom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err="1">
                  <a:solidFill>
                    <a:schemeClr val="tx1"/>
                  </a:solidFill>
                </a:rPr>
                <a:t>fluidPage</a:t>
              </a:r>
              <a:endParaRPr lang="en-US">
                <a:solidFill>
                  <a:schemeClr val="tx1"/>
                </a:solidFill>
              </a:endParaRPr>
            </a:p>
          </p:txBody>
        </p:sp>
      </p:grpSp>
      <p:pic>
        <p:nvPicPr>
          <p:cNvPr id="25" name="Picture 2">
            <a:extLst>
              <a:ext uri="{FF2B5EF4-FFF2-40B4-BE49-F238E27FC236}">
                <a16:creationId xmlns:a16="http://schemas.microsoft.com/office/drawing/2014/main" id="{AF13CFD0-2563-19FE-E190-D88FC19B07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88"/>
          <a:stretch/>
        </p:blipFill>
        <p:spPr bwMode="auto">
          <a:xfrm>
            <a:off x="1074345" y="4188944"/>
            <a:ext cx="2573730" cy="2414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80257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D331FD-0974-AD1A-341F-1753E8976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1DDAF-7752-46E8-8320-142E0D4CD492}" type="slidenum">
              <a:rPr lang="en-US" smtClean="0"/>
              <a:t>18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198E78-74F8-6DB5-35ED-AE2092DAA595}"/>
              </a:ext>
            </a:extLst>
          </p:cNvPr>
          <p:cNvSpPr txBox="1"/>
          <p:nvPr/>
        </p:nvSpPr>
        <p:spPr>
          <a:xfrm>
            <a:off x="1552074" y="1005320"/>
            <a:ext cx="2731168" cy="379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err="1">
                <a:solidFill>
                  <a:schemeClr val="accent1"/>
                </a:solidFill>
                <a:latin typeface="+mj-lt"/>
              </a:rPr>
              <a:t>tabset</a:t>
            </a:r>
            <a:r>
              <a:rPr lang="en-US" sz="1800" b="1" err="1">
                <a:solidFill>
                  <a:schemeClr val="accent1"/>
                </a:solidFill>
                <a:latin typeface="+mj-lt"/>
              </a:rPr>
              <a:t>Panel</a:t>
            </a:r>
            <a:r>
              <a:rPr lang="en-US" sz="1800" b="1">
                <a:solidFill>
                  <a:schemeClr val="accent1"/>
                </a:solidFill>
                <a:latin typeface="+mj-lt"/>
              </a:rPr>
              <a:t>() + </a:t>
            </a:r>
            <a:r>
              <a:rPr lang="en-US" sz="1800" b="1" err="1">
                <a:solidFill>
                  <a:schemeClr val="accent1"/>
                </a:solidFill>
                <a:latin typeface="+mj-lt"/>
              </a:rPr>
              <a:t>tabPanel</a:t>
            </a:r>
            <a:r>
              <a:rPr lang="en-US" sz="1800" b="1">
                <a:solidFill>
                  <a:schemeClr val="accent1"/>
                </a:solidFill>
                <a:latin typeface="+mj-lt"/>
              </a:rPr>
              <a:t>() </a:t>
            </a:r>
            <a:endParaRPr lang="en-US" sz="1800" b="1">
              <a:latin typeface="+mj-lt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45122B4-870D-F058-9EE4-3A97E1B83B31}"/>
              </a:ext>
            </a:extLst>
          </p:cNvPr>
          <p:cNvGrpSpPr/>
          <p:nvPr/>
        </p:nvGrpSpPr>
        <p:grpSpPr>
          <a:xfrm>
            <a:off x="1669574" y="1469888"/>
            <a:ext cx="4239382" cy="2492512"/>
            <a:chOff x="1400783" y="780078"/>
            <a:chExt cx="4239382" cy="2492512"/>
          </a:xfrm>
        </p:grpSpPr>
        <p:pic>
          <p:nvPicPr>
            <p:cNvPr id="19" name="Picture 2" descr="Graphical user interface, application&#10;&#10;Description automatically generated">
              <a:extLst>
                <a:ext uri="{FF2B5EF4-FFF2-40B4-BE49-F238E27FC236}">
                  <a16:creationId xmlns:a16="http://schemas.microsoft.com/office/drawing/2014/main" id="{C1407DDC-7C3B-7E1C-97F6-103E7885E2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37891" b="29047"/>
            <a:stretch/>
          </p:blipFill>
          <p:spPr>
            <a:xfrm>
              <a:off x="1505096" y="891061"/>
              <a:ext cx="4135069" cy="2381529"/>
            </a:xfrm>
            <a:prstGeom prst="rect">
              <a:avLst/>
            </a:prstGeom>
          </p:spPr>
        </p:pic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5EC54B4F-387D-EE07-9252-99CC0AA30A6F}"/>
                </a:ext>
              </a:extLst>
            </p:cNvPr>
            <p:cNvSpPr/>
            <p:nvPr/>
          </p:nvSpPr>
          <p:spPr>
            <a:xfrm>
              <a:off x="1400783" y="780078"/>
              <a:ext cx="1566154" cy="445699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2DB37E73-2CB5-A011-8F03-58817F4D017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6048"/>
          <a:stretch/>
        </p:blipFill>
        <p:spPr>
          <a:xfrm>
            <a:off x="6645208" y="1346119"/>
            <a:ext cx="3492230" cy="2208973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8803A6E5-FA33-65C5-050C-EC27D2C56A6D}"/>
              </a:ext>
            </a:extLst>
          </p:cNvPr>
          <p:cNvSpPr txBox="1"/>
          <p:nvPr/>
        </p:nvSpPr>
        <p:spPr>
          <a:xfrm>
            <a:off x="6559792" y="924864"/>
            <a:ext cx="2731168" cy="379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err="1">
                <a:solidFill>
                  <a:schemeClr val="accent1"/>
                </a:solidFill>
                <a:latin typeface="+mj-lt"/>
              </a:rPr>
              <a:t>navlistPanel</a:t>
            </a:r>
            <a:r>
              <a:rPr lang="en-US" sz="1800" b="1">
                <a:solidFill>
                  <a:schemeClr val="accent1"/>
                </a:solidFill>
                <a:latin typeface="+mj-lt"/>
              </a:rPr>
              <a:t>() + </a:t>
            </a:r>
            <a:r>
              <a:rPr lang="en-US" sz="1800" b="1" err="1">
                <a:solidFill>
                  <a:schemeClr val="accent1"/>
                </a:solidFill>
                <a:latin typeface="+mj-lt"/>
              </a:rPr>
              <a:t>tabPanel</a:t>
            </a:r>
            <a:r>
              <a:rPr lang="en-US" sz="1800" b="1">
                <a:solidFill>
                  <a:schemeClr val="accent1"/>
                </a:solidFill>
                <a:latin typeface="+mj-lt"/>
              </a:rPr>
              <a:t>() </a:t>
            </a:r>
            <a:endParaRPr lang="en-US" sz="1800" b="1">
              <a:latin typeface="+mj-lt"/>
            </a:endParaRPr>
          </a:p>
        </p:txBody>
      </p:sp>
      <p:pic>
        <p:nvPicPr>
          <p:cNvPr id="2050" name="Picture 2" descr="Shiny - Application layout guide">
            <a:extLst>
              <a:ext uri="{FF2B5EF4-FFF2-40B4-BE49-F238E27FC236}">
                <a16:creationId xmlns:a16="http://schemas.microsoft.com/office/drawing/2014/main" id="{09A95CC5-9FA6-19B0-7138-CE77455A3D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8589" y="4817076"/>
            <a:ext cx="4170948" cy="1521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9639368B-24CD-8D99-BAD9-3959EE809505}"/>
              </a:ext>
            </a:extLst>
          </p:cNvPr>
          <p:cNvSpPr txBox="1"/>
          <p:nvPr/>
        </p:nvSpPr>
        <p:spPr>
          <a:xfrm>
            <a:off x="1740142" y="4325289"/>
            <a:ext cx="2731168" cy="379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err="1">
                <a:solidFill>
                  <a:schemeClr val="accent1"/>
                </a:solidFill>
                <a:latin typeface="+mj-lt"/>
              </a:rPr>
              <a:t>navbarMenu</a:t>
            </a:r>
            <a:r>
              <a:rPr lang="en-US" b="1">
                <a:solidFill>
                  <a:schemeClr val="accent1"/>
                </a:solidFill>
                <a:latin typeface="+mj-lt"/>
              </a:rPr>
              <a:t>() + </a:t>
            </a:r>
            <a:r>
              <a:rPr lang="en-US" b="1" err="1">
                <a:solidFill>
                  <a:schemeClr val="accent1"/>
                </a:solidFill>
                <a:latin typeface="+mj-lt"/>
              </a:rPr>
              <a:t>tabPanel</a:t>
            </a:r>
            <a:r>
              <a:rPr lang="en-US" b="1">
                <a:solidFill>
                  <a:schemeClr val="accent1"/>
                </a:solidFill>
                <a:latin typeface="+mj-lt"/>
              </a:rPr>
              <a:t>()</a:t>
            </a:r>
            <a:endParaRPr lang="en-US" sz="1800" b="1">
              <a:latin typeface="+mj-lt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347F9B8-61DB-B841-49FF-309CA082144C}"/>
              </a:ext>
            </a:extLst>
          </p:cNvPr>
          <p:cNvSpPr txBox="1"/>
          <p:nvPr/>
        </p:nvSpPr>
        <p:spPr>
          <a:xfrm>
            <a:off x="1728536" y="6411072"/>
            <a:ext cx="969344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/>
              <a:t>Picture from https://www.oreilly.com/library/view/hands-on-dashboard-development/9781789611557/a38b3024-01d9-4969-a1da-5422a3c7d124.xhtml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24A4FA-BA67-CCBC-335F-1271E7C1E8FF}"/>
              </a:ext>
            </a:extLst>
          </p:cNvPr>
          <p:cNvSpPr txBox="1">
            <a:spLocks/>
          </p:cNvSpPr>
          <p:nvPr/>
        </p:nvSpPr>
        <p:spPr>
          <a:xfrm>
            <a:off x="471248" y="178051"/>
            <a:ext cx="5374367" cy="8326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Dotum" panose="020B0600000101010101" pitchFamily="34" charset="-127"/>
                <a:ea typeface="Dotum" panose="020B0600000101010101" pitchFamily="34" charset="-127"/>
              </a:rPr>
              <a:t>Multi-page layout</a:t>
            </a:r>
          </a:p>
        </p:txBody>
      </p:sp>
    </p:spTree>
    <p:extLst>
      <p:ext uri="{BB962C8B-B14F-4D97-AF65-F5344CB8AC3E}">
        <p14:creationId xmlns:p14="http://schemas.microsoft.com/office/powerpoint/2010/main" val="37559201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15E7A41C-30D8-9BA9-6D3D-25D4544964D8}"/>
              </a:ext>
            </a:extLst>
          </p:cNvPr>
          <p:cNvGrpSpPr/>
          <p:nvPr/>
        </p:nvGrpSpPr>
        <p:grpSpPr>
          <a:xfrm>
            <a:off x="3022891" y="1066799"/>
            <a:ext cx="3042629" cy="3119121"/>
            <a:chOff x="1570011" y="1715491"/>
            <a:chExt cx="3184869" cy="3262910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2AB4679-9622-1F2D-AD02-0EC4115B27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40929" b="1276"/>
            <a:stretch/>
          </p:blipFill>
          <p:spPr>
            <a:xfrm>
              <a:off x="1570011" y="1715491"/>
              <a:ext cx="3174709" cy="3262910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E2802A3-ADA2-AE90-BCE9-8BD23FD87D29}"/>
                </a:ext>
              </a:extLst>
            </p:cNvPr>
            <p:cNvSpPr/>
            <p:nvPr/>
          </p:nvSpPr>
          <p:spPr>
            <a:xfrm>
              <a:off x="3251200" y="2204720"/>
              <a:ext cx="1503680" cy="9550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04F8C2E9-B2F4-B71C-F2C1-BDF4FA4862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04491" y="115747"/>
            <a:ext cx="6090920" cy="6514232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100">
                <a:solidFill>
                  <a:srgbClr val="0000FF"/>
                </a:solidFill>
                <a:latin typeface="Lucida Console" panose="020B0609040504020204" pitchFamily="49" charset="0"/>
              </a:rPr>
              <a:t>library</a:t>
            </a:r>
            <a:r>
              <a:rPr lang="en-US" sz="1100">
                <a:latin typeface="Lucida Console" panose="020B0609040504020204" pitchFamily="49" charset="0"/>
              </a:rPr>
              <a:t>(shiny)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100">
              <a:solidFill>
                <a:schemeClr val="accent6">
                  <a:lumMod val="75000"/>
                </a:schemeClr>
              </a:solidFill>
              <a:latin typeface="Lucida Console" panose="020B060904050402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100">
                <a:solidFill>
                  <a:schemeClr val="accent6">
                    <a:lumMod val="75000"/>
                  </a:schemeClr>
                </a:solidFill>
                <a:latin typeface="Lucida Console" panose="020B0609040504020204" pitchFamily="49" charset="0"/>
              </a:rPr>
              <a:t># Define UI for application that draws a histogram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100" err="1">
                <a:latin typeface="Lucida Console" panose="020B0609040504020204" pitchFamily="49" charset="0"/>
              </a:rPr>
              <a:t>ui</a:t>
            </a:r>
            <a:r>
              <a:rPr lang="en-US" sz="1100">
                <a:latin typeface="Lucida Console" panose="020B0609040504020204" pitchFamily="49" charset="0"/>
              </a:rPr>
              <a:t> &lt;- </a:t>
            </a:r>
            <a:r>
              <a:rPr lang="en-US" sz="1100" err="1">
                <a:latin typeface="Lucida Console" panose="020B0609040504020204" pitchFamily="49" charset="0"/>
              </a:rPr>
              <a:t>fluidPage</a:t>
            </a:r>
            <a:r>
              <a:rPr lang="en-US" sz="1100">
                <a:latin typeface="Lucida Console" panose="020B0609040504020204" pitchFamily="49" charset="0"/>
              </a:rPr>
              <a:t>(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100">
                <a:latin typeface="Lucida Console" panose="020B0609040504020204" pitchFamily="49" charset="0"/>
              </a:rPr>
              <a:t>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100">
                <a:latin typeface="Lucida Console" panose="020B0609040504020204" pitchFamily="49" charset="0"/>
              </a:rPr>
              <a:t>    </a:t>
            </a:r>
            <a:r>
              <a:rPr lang="en-US" sz="1100">
                <a:solidFill>
                  <a:schemeClr val="accent6">
                    <a:lumMod val="75000"/>
                  </a:schemeClr>
                </a:solidFill>
                <a:latin typeface="Lucida Console" panose="020B0609040504020204" pitchFamily="49" charset="0"/>
              </a:rPr>
              <a:t># Application title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100">
                <a:latin typeface="Lucida Console" panose="020B0609040504020204" pitchFamily="49" charset="0"/>
              </a:rPr>
              <a:t>    </a:t>
            </a:r>
            <a:r>
              <a:rPr lang="en-US" sz="1100" err="1">
                <a:latin typeface="Lucida Console" panose="020B0609040504020204" pitchFamily="49" charset="0"/>
              </a:rPr>
              <a:t>titlePanel</a:t>
            </a:r>
            <a:r>
              <a:rPr lang="en-US" sz="1100">
                <a:latin typeface="Lucida Console" panose="020B0609040504020204" pitchFamily="49" charset="0"/>
              </a:rPr>
              <a:t>("Old Faithful Geyser Data"),   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100">
                <a:solidFill>
                  <a:schemeClr val="accent6">
                    <a:lumMod val="75000"/>
                  </a:schemeClr>
                </a:solidFill>
                <a:latin typeface="Lucida Console" panose="020B0609040504020204" pitchFamily="49" charset="0"/>
              </a:rPr>
              <a:t>    # Sidebar with a slider input for number of bins     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100">
                <a:latin typeface="Lucida Console" panose="020B0609040504020204" pitchFamily="49" charset="0"/>
              </a:rPr>
              <a:t>    </a:t>
            </a:r>
            <a:r>
              <a:rPr lang="en-US" sz="1100" err="1">
                <a:latin typeface="Lucida Console" panose="020B0609040504020204" pitchFamily="49" charset="0"/>
              </a:rPr>
              <a:t>sidebarLayout</a:t>
            </a:r>
            <a:r>
              <a:rPr lang="en-US" sz="1100">
                <a:latin typeface="Lucida Console" panose="020B0609040504020204" pitchFamily="49" charset="0"/>
              </a:rPr>
              <a:t>(       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100">
                <a:latin typeface="Lucida Console" panose="020B0609040504020204" pitchFamily="49" charset="0"/>
              </a:rPr>
              <a:t>       </a:t>
            </a:r>
            <a:r>
              <a:rPr lang="en-US" sz="1100" err="1">
                <a:latin typeface="Lucida Console" panose="020B0609040504020204" pitchFamily="49" charset="0"/>
              </a:rPr>
              <a:t>sidebarPanel</a:t>
            </a:r>
            <a:r>
              <a:rPr lang="en-US" sz="1100">
                <a:latin typeface="Lucida Console" panose="020B0609040504020204" pitchFamily="49" charset="0"/>
              </a:rPr>
              <a:t>(           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100">
                <a:latin typeface="Lucida Console" panose="020B0609040504020204" pitchFamily="49" charset="0"/>
              </a:rPr>
              <a:t>          </a:t>
            </a:r>
            <a:r>
              <a:rPr lang="en-US" sz="1100" err="1">
                <a:latin typeface="Lucida Console" panose="020B0609040504020204" pitchFamily="49" charset="0"/>
              </a:rPr>
              <a:t>sliderInput</a:t>
            </a:r>
            <a:r>
              <a:rPr lang="en-US" sz="1100">
                <a:latin typeface="Lucida Console" panose="020B0609040504020204" pitchFamily="49" charset="0"/>
              </a:rPr>
              <a:t>(</a:t>
            </a:r>
            <a:r>
              <a:rPr lang="en-US" sz="1100">
                <a:solidFill>
                  <a:schemeClr val="accent6">
                    <a:lumMod val="75000"/>
                  </a:schemeClr>
                </a:solidFill>
                <a:latin typeface="Lucida Console" panose="020B0609040504020204" pitchFamily="49" charset="0"/>
              </a:rPr>
              <a:t>"bins"</a:t>
            </a:r>
            <a:r>
              <a:rPr lang="en-US" sz="1100">
                <a:latin typeface="Lucida Console" panose="020B0609040504020204" pitchFamily="49" charset="0"/>
              </a:rPr>
              <a:t>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100">
                <a:latin typeface="Lucida Console" panose="020B0609040504020204" pitchFamily="49" charset="0"/>
              </a:rPr>
              <a:t>                      </a:t>
            </a:r>
            <a:r>
              <a:rPr lang="en-US" sz="1100">
                <a:solidFill>
                  <a:schemeClr val="accent6">
                    <a:lumMod val="75000"/>
                  </a:schemeClr>
                </a:solidFill>
                <a:latin typeface="Lucida Console" panose="020B0609040504020204" pitchFamily="49" charset="0"/>
              </a:rPr>
              <a:t>"Number of bins:"</a:t>
            </a:r>
            <a:r>
              <a:rPr lang="en-US" sz="1100">
                <a:latin typeface="Lucida Console" panose="020B0609040504020204" pitchFamily="49" charset="0"/>
              </a:rPr>
              <a:t>,                       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100">
                <a:latin typeface="Lucida Console" panose="020B0609040504020204" pitchFamily="49" charset="0"/>
              </a:rPr>
              <a:t>                      min =</a:t>
            </a:r>
            <a:r>
              <a:rPr lang="en-US" sz="1100">
                <a:solidFill>
                  <a:srgbClr val="0000FF"/>
                </a:solidFill>
                <a:latin typeface="Lucida Console" panose="020B0609040504020204" pitchFamily="49" charset="0"/>
              </a:rPr>
              <a:t> 1</a:t>
            </a:r>
            <a:r>
              <a:rPr lang="en-US" sz="1100">
                <a:latin typeface="Lucida Console" panose="020B0609040504020204" pitchFamily="49" charset="0"/>
              </a:rPr>
              <a:t>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100">
                <a:latin typeface="Lucida Console" panose="020B0609040504020204" pitchFamily="49" charset="0"/>
              </a:rPr>
              <a:t>                      max = </a:t>
            </a:r>
            <a:r>
              <a:rPr lang="en-US" sz="1100">
                <a:solidFill>
                  <a:srgbClr val="0000FF"/>
                </a:solidFill>
                <a:latin typeface="Lucida Console" panose="020B0609040504020204" pitchFamily="49" charset="0"/>
              </a:rPr>
              <a:t>50</a:t>
            </a:r>
            <a:r>
              <a:rPr lang="en-US" sz="1100">
                <a:latin typeface="Lucida Console" panose="020B0609040504020204" pitchFamily="49" charset="0"/>
              </a:rPr>
              <a:t>,                       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100">
                <a:latin typeface="Lucida Console" panose="020B0609040504020204" pitchFamily="49" charset="0"/>
              </a:rPr>
              <a:t>                      value = </a:t>
            </a:r>
            <a:r>
              <a:rPr lang="en-US" sz="1100">
                <a:solidFill>
                  <a:srgbClr val="0000FF"/>
                </a:solidFill>
                <a:latin typeface="Lucida Console" panose="020B0609040504020204" pitchFamily="49" charset="0"/>
              </a:rPr>
              <a:t>30</a:t>
            </a:r>
            <a:r>
              <a:rPr lang="en-US" sz="1100">
                <a:latin typeface="Lucida Console" panose="020B0609040504020204" pitchFamily="49" charset="0"/>
              </a:rPr>
              <a:t>)       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100">
                <a:latin typeface="Lucida Console" panose="020B0609040504020204" pitchFamily="49" charset="0"/>
              </a:rPr>
              <a:t>                     ),       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100">
              <a:latin typeface="Lucida Console" panose="020B060904050402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100">
                <a:solidFill>
                  <a:schemeClr val="accent6">
                    <a:lumMod val="75000"/>
                  </a:schemeClr>
                </a:solidFill>
                <a:latin typeface="Lucida Console" panose="020B0609040504020204" pitchFamily="49" charset="0"/>
              </a:rPr>
              <a:t>    # Show a plot of the generated distribution       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100">
                <a:solidFill>
                  <a:schemeClr val="accent6">
                    <a:lumMod val="75000"/>
                  </a:schemeClr>
                </a:solidFill>
                <a:latin typeface="Lucida Console" panose="020B0609040504020204" pitchFamily="49" charset="0"/>
              </a:rPr>
              <a:t>       </a:t>
            </a:r>
            <a:r>
              <a:rPr lang="en-US" sz="1100" err="1">
                <a:latin typeface="Lucida Console" panose="020B0609040504020204" pitchFamily="49" charset="0"/>
              </a:rPr>
              <a:t>mainPanel</a:t>
            </a:r>
            <a:r>
              <a:rPr lang="en-US" sz="1100">
                <a:latin typeface="Lucida Console" panose="020B0609040504020204" pitchFamily="49" charset="0"/>
              </a:rPr>
              <a:t>(          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100">
                <a:latin typeface="Lucida Console" panose="020B0609040504020204" pitchFamily="49" charset="0"/>
              </a:rPr>
              <a:t>       </a:t>
            </a:r>
            <a:r>
              <a:rPr lang="en-US" sz="1100" err="1">
                <a:latin typeface="Lucida Console" panose="020B0609040504020204" pitchFamily="49" charset="0"/>
              </a:rPr>
              <a:t>plotOutput</a:t>
            </a:r>
            <a:r>
              <a:rPr lang="en-US" sz="1100">
                <a:latin typeface="Lucida Console" panose="020B0609040504020204" pitchFamily="49" charset="0"/>
              </a:rPr>
              <a:t>(</a:t>
            </a:r>
            <a:r>
              <a:rPr lang="en-US" sz="1100">
                <a:solidFill>
                  <a:schemeClr val="accent6">
                    <a:lumMod val="75000"/>
                  </a:schemeClr>
                </a:solidFill>
                <a:latin typeface="Lucida Console" panose="020B0609040504020204" pitchFamily="49" charset="0"/>
              </a:rPr>
              <a:t>"</a:t>
            </a:r>
            <a:r>
              <a:rPr lang="en-US" sz="1100" err="1">
                <a:solidFill>
                  <a:schemeClr val="accent6">
                    <a:lumMod val="75000"/>
                  </a:schemeClr>
                </a:solidFill>
                <a:latin typeface="Lucida Console" panose="020B0609040504020204" pitchFamily="49" charset="0"/>
              </a:rPr>
              <a:t>distPlot</a:t>
            </a:r>
            <a:r>
              <a:rPr lang="en-US" sz="1100">
                <a:solidFill>
                  <a:schemeClr val="accent6">
                    <a:lumMod val="75000"/>
                  </a:schemeClr>
                </a:solidFill>
                <a:latin typeface="Lucida Console" panose="020B0609040504020204" pitchFamily="49" charset="0"/>
              </a:rPr>
              <a:t>"</a:t>
            </a:r>
            <a:r>
              <a:rPr lang="en-US" sz="1100">
                <a:latin typeface="Lucida Console" panose="020B0609040504020204" pitchFamily="49" charset="0"/>
              </a:rPr>
              <a:t>)       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100">
                <a:latin typeface="Lucida Console" panose="020B0609040504020204" pitchFamily="49" charset="0"/>
              </a:rPr>
              <a:t>       )   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100">
                <a:latin typeface="Lucida Console" panose="020B0609040504020204" pitchFamily="49" charset="0"/>
              </a:rPr>
              <a:t>   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100">
                <a:latin typeface="Lucida Console" panose="020B0609040504020204" pitchFamily="49" charset="0"/>
              </a:rPr>
              <a:t>)</a:t>
            </a:r>
            <a:endParaRPr lang="en-US" sz="1100">
              <a:solidFill>
                <a:schemeClr val="accent6">
                  <a:lumMod val="75000"/>
                </a:schemeClr>
              </a:solidFill>
              <a:latin typeface="Lucida Console" panose="020B060904050402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100">
              <a:solidFill>
                <a:schemeClr val="accent6">
                  <a:lumMod val="75000"/>
                </a:schemeClr>
              </a:solidFill>
              <a:latin typeface="Lucida Console" panose="020B060904050402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100">
                <a:solidFill>
                  <a:schemeClr val="accent6">
                    <a:lumMod val="75000"/>
                  </a:schemeClr>
                </a:solidFill>
                <a:latin typeface="Lucida Console" panose="020B0609040504020204" pitchFamily="49" charset="0"/>
              </a:rPr>
              <a:t># Define server logic required to draw a histogram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100">
                <a:latin typeface="Lucida Console" panose="020B0609040504020204" pitchFamily="49" charset="0"/>
              </a:rPr>
              <a:t>server &lt;- </a:t>
            </a:r>
            <a:r>
              <a:rPr lang="en-US" sz="1100">
                <a:solidFill>
                  <a:srgbClr val="0000FF"/>
                </a:solidFill>
                <a:latin typeface="Lucida Console" panose="020B0609040504020204" pitchFamily="49" charset="0"/>
              </a:rPr>
              <a:t>function</a:t>
            </a:r>
            <a:r>
              <a:rPr lang="en-US" sz="1100">
                <a:latin typeface="Lucida Console" panose="020B0609040504020204" pitchFamily="49" charset="0"/>
              </a:rPr>
              <a:t>(input, output) 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100">
                <a:latin typeface="Lucida Console" panose="020B0609040504020204" pitchFamily="49" charset="0"/>
              </a:rPr>
              <a:t>    </a:t>
            </a:r>
            <a:r>
              <a:rPr lang="en-US" sz="1100" err="1">
                <a:latin typeface="Lucida Console" panose="020B0609040504020204" pitchFamily="49" charset="0"/>
              </a:rPr>
              <a:t>output$distPlot</a:t>
            </a:r>
            <a:r>
              <a:rPr lang="en-US" sz="1100">
                <a:latin typeface="Lucida Console" panose="020B0609040504020204" pitchFamily="49" charset="0"/>
              </a:rPr>
              <a:t> &lt;- </a:t>
            </a:r>
            <a:r>
              <a:rPr lang="en-US" sz="1100" err="1">
                <a:latin typeface="Lucida Console" panose="020B0609040504020204" pitchFamily="49" charset="0"/>
              </a:rPr>
              <a:t>renderPlot</a:t>
            </a:r>
            <a:r>
              <a:rPr lang="en-US" sz="1100">
                <a:latin typeface="Lucida Console" panose="020B0609040504020204" pitchFamily="49" charset="0"/>
              </a:rPr>
              <a:t>({</a:t>
            </a:r>
            <a:endParaRPr lang="en-US" sz="1100">
              <a:solidFill>
                <a:schemeClr val="accent6">
                  <a:lumMod val="75000"/>
                </a:schemeClr>
              </a:solidFill>
              <a:latin typeface="Lucida Console" panose="020B060904050402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100">
                <a:solidFill>
                  <a:schemeClr val="accent6">
                    <a:lumMod val="75000"/>
                  </a:schemeClr>
                </a:solidFill>
                <a:latin typeface="Lucida Console" panose="020B0609040504020204" pitchFamily="49" charset="0"/>
              </a:rPr>
              <a:t>        # generate bins based on </a:t>
            </a:r>
            <a:r>
              <a:rPr lang="en-US" sz="1100" err="1">
                <a:solidFill>
                  <a:schemeClr val="accent6">
                    <a:lumMod val="75000"/>
                  </a:schemeClr>
                </a:solidFill>
                <a:latin typeface="Lucida Console" panose="020B0609040504020204" pitchFamily="49" charset="0"/>
              </a:rPr>
              <a:t>input$bins</a:t>
            </a:r>
            <a:r>
              <a:rPr lang="en-US" sz="1100">
                <a:solidFill>
                  <a:schemeClr val="accent6">
                    <a:lumMod val="75000"/>
                  </a:schemeClr>
                </a:solidFill>
                <a:latin typeface="Lucida Console" panose="020B0609040504020204" pitchFamily="49" charset="0"/>
              </a:rPr>
              <a:t> from </a:t>
            </a:r>
            <a:r>
              <a:rPr lang="en-US" sz="1100" err="1">
                <a:solidFill>
                  <a:schemeClr val="accent6">
                    <a:lumMod val="75000"/>
                  </a:schemeClr>
                </a:solidFill>
                <a:latin typeface="Lucida Console" panose="020B0609040504020204" pitchFamily="49" charset="0"/>
              </a:rPr>
              <a:t>ui.R</a:t>
            </a:r>
            <a:endParaRPr lang="en-US" sz="1100">
              <a:solidFill>
                <a:schemeClr val="accent6">
                  <a:lumMod val="75000"/>
                </a:schemeClr>
              </a:solidFill>
              <a:latin typeface="Lucida Console" panose="020B060904050402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100">
                <a:latin typeface="Lucida Console" panose="020B0609040504020204" pitchFamily="49" charset="0"/>
              </a:rPr>
              <a:t>        x    &lt;- faithful[, 2]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100">
                <a:latin typeface="Lucida Console" panose="020B0609040504020204" pitchFamily="49" charset="0"/>
              </a:rPr>
              <a:t>        bins &lt;- seq(min(x), max(x), </a:t>
            </a:r>
            <a:r>
              <a:rPr lang="en-US" sz="1100" err="1">
                <a:latin typeface="Lucida Console" panose="020B0609040504020204" pitchFamily="49" charset="0"/>
              </a:rPr>
              <a:t>length.out</a:t>
            </a:r>
            <a:r>
              <a:rPr lang="en-US" sz="1100">
                <a:latin typeface="Lucida Console" panose="020B0609040504020204" pitchFamily="49" charset="0"/>
              </a:rPr>
              <a:t> = </a:t>
            </a:r>
            <a:r>
              <a:rPr lang="en-US" sz="1100" err="1">
                <a:latin typeface="Lucida Console" panose="020B0609040504020204" pitchFamily="49" charset="0"/>
              </a:rPr>
              <a:t>input$bins</a:t>
            </a:r>
            <a:r>
              <a:rPr lang="en-US" sz="1100">
                <a:latin typeface="Lucida Console" panose="020B0609040504020204" pitchFamily="49" charset="0"/>
              </a:rPr>
              <a:t> + 1)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100">
                <a:solidFill>
                  <a:schemeClr val="accent6">
                    <a:lumMod val="75000"/>
                  </a:schemeClr>
                </a:solidFill>
                <a:latin typeface="Lucida Console" panose="020B0609040504020204" pitchFamily="49" charset="0"/>
              </a:rPr>
              <a:t>        # draw the histogram with the specified number of bins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100">
                <a:latin typeface="Lucida Console" panose="020B0609040504020204" pitchFamily="49" charset="0"/>
              </a:rPr>
              <a:t>        hist(x, breaks = bins, col = '</a:t>
            </a:r>
            <a:r>
              <a:rPr lang="en-US" sz="1100" err="1">
                <a:latin typeface="Lucida Console" panose="020B0609040504020204" pitchFamily="49" charset="0"/>
              </a:rPr>
              <a:t>darkgray</a:t>
            </a:r>
            <a:r>
              <a:rPr lang="en-US" sz="1100">
                <a:latin typeface="Lucida Console" panose="020B0609040504020204" pitchFamily="49" charset="0"/>
              </a:rPr>
              <a:t>', border = 'white’,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100">
                <a:latin typeface="Lucida Console" panose="020B0609040504020204" pitchFamily="49" charset="0"/>
              </a:rPr>
              <a:t>             </a:t>
            </a:r>
            <a:r>
              <a:rPr lang="en-US" sz="1100" err="1">
                <a:latin typeface="Lucida Console" panose="020B0609040504020204" pitchFamily="49" charset="0"/>
              </a:rPr>
              <a:t>xlab</a:t>
            </a:r>
            <a:r>
              <a:rPr lang="en-US" sz="1100">
                <a:latin typeface="Lucida Console" panose="020B0609040504020204" pitchFamily="49" charset="0"/>
              </a:rPr>
              <a:t> = </a:t>
            </a:r>
            <a:r>
              <a:rPr lang="en-US" sz="1100">
                <a:solidFill>
                  <a:schemeClr val="accent6">
                    <a:lumMod val="75000"/>
                  </a:schemeClr>
                </a:solidFill>
                <a:latin typeface="Lucida Console" panose="020B0609040504020204" pitchFamily="49" charset="0"/>
              </a:rPr>
              <a:t>'Waiting time to next eruption (in mins)’</a:t>
            </a:r>
            <a:r>
              <a:rPr lang="en-US" sz="1100">
                <a:latin typeface="Lucida Console" panose="020B0609040504020204" pitchFamily="49" charset="0"/>
              </a:rPr>
              <a:t>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100">
                <a:latin typeface="Lucida Console" panose="020B0609040504020204" pitchFamily="49" charset="0"/>
              </a:rPr>
              <a:t>             main = </a:t>
            </a:r>
            <a:r>
              <a:rPr lang="en-US" sz="1100">
                <a:solidFill>
                  <a:schemeClr val="accent6">
                    <a:lumMod val="75000"/>
                  </a:schemeClr>
                </a:solidFill>
                <a:latin typeface="Lucida Console" panose="020B0609040504020204" pitchFamily="49" charset="0"/>
              </a:rPr>
              <a:t>'Histogram of waiting times’</a:t>
            </a:r>
            <a:r>
              <a:rPr lang="en-US" sz="1100">
                <a:latin typeface="Lucida Console" panose="020B0609040504020204" pitchFamily="49" charset="0"/>
              </a:rPr>
              <a:t>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100">
                <a:latin typeface="Lucida Console" panose="020B0609040504020204" pitchFamily="49" charset="0"/>
              </a:rPr>
              <a:t>    })}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100">
              <a:latin typeface="Lucida Console" panose="020B060904050402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100">
                <a:solidFill>
                  <a:schemeClr val="accent6">
                    <a:lumMod val="75000"/>
                  </a:schemeClr>
                </a:solidFill>
                <a:latin typeface="Lucida Console" panose="020B0609040504020204" pitchFamily="49" charset="0"/>
              </a:rPr>
              <a:t># Run the application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100" err="1">
                <a:latin typeface="Lucida Console" panose="020B0609040504020204" pitchFamily="49" charset="0"/>
              </a:rPr>
              <a:t>shinyApp</a:t>
            </a:r>
            <a:r>
              <a:rPr lang="en-US" sz="1100">
                <a:latin typeface="Lucida Console" panose="020B0609040504020204" pitchFamily="49" charset="0"/>
              </a:rPr>
              <a:t>(</a:t>
            </a:r>
            <a:r>
              <a:rPr lang="en-US" sz="1100" err="1">
                <a:latin typeface="Lucida Console" panose="020B0609040504020204" pitchFamily="49" charset="0"/>
              </a:rPr>
              <a:t>ui</a:t>
            </a:r>
            <a:r>
              <a:rPr lang="en-US" sz="1100">
                <a:latin typeface="Lucida Console" panose="020B0609040504020204" pitchFamily="49" charset="0"/>
              </a:rPr>
              <a:t> = </a:t>
            </a:r>
            <a:r>
              <a:rPr lang="en-US" sz="1100" err="1">
                <a:latin typeface="Lucida Console" panose="020B0609040504020204" pitchFamily="49" charset="0"/>
              </a:rPr>
              <a:t>ui</a:t>
            </a:r>
            <a:r>
              <a:rPr lang="en-US" sz="1100">
                <a:latin typeface="Lucida Console" panose="020B0609040504020204" pitchFamily="49" charset="0"/>
              </a:rPr>
              <a:t>, server = server)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CAF437-E521-5B7D-6D03-C6CA3E22E1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1DDAF-7752-46E8-8320-142E0D4CD492}" type="slidenum">
              <a:rPr lang="en-US" smtClean="0"/>
              <a:t>19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008CD3-0AB9-A446-5D36-A5699E3E93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230"/>
          <a:stretch/>
        </p:blipFill>
        <p:spPr>
          <a:xfrm>
            <a:off x="782321" y="1101459"/>
            <a:ext cx="1869440" cy="312660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9402C2A-CF3D-E8A7-B6A1-3ED06E58DCEC}"/>
              </a:ext>
            </a:extLst>
          </p:cNvPr>
          <p:cNvSpPr txBox="1"/>
          <p:nvPr/>
        </p:nvSpPr>
        <p:spPr>
          <a:xfrm>
            <a:off x="349697" y="4187656"/>
            <a:ext cx="2576384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>
                <a:latin typeface="+mj-lt"/>
                <a:ea typeface="Dotum" panose="020B0600000101010101" pitchFamily="34" charset="-127"/>
              </a:rPr>
              <a:t>The HTML of Shiny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>
                <a:latin typeface="+mj-lt"/>
                <a:ea typeface="Dotum" panose="020B0600000101010101" pitchFamily="34" charset="-127"/>
              </a:rPr>
              <a:t>Front-end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>
                <a:latin typeface="+mj-lt"/>
                <a:ea typeface="Dotum" panose="020B0600000101010101" pitchFamily="34" charset="-127"/>
              </a:rPr>
              <a:t>Imagine building a webpage, how do you want to build your layout, what kind of items you want to put, in what position, what tabs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>
                <a:latin typeface="+mj-lt"/>
                <a:ea typeface="Dotum" panose="020B0600000101010101" pitchFamily="34" charset="-127"/>
              </a:rPr>
              <a:t>What kind of buttons and interactivity?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A5F8189-114A-3662-AEF9-F2D7E04A351F}"/>
              </a:ext>
            </a:extLst>
          </p:cNvPr>
          <p:cNvSpPr txBox="1">
            <a:spLocks/>
          </p:cNvSpPr>
          <p:nvPr/>
        </p:nvSpPr>
        <p:spPr>
          <a:xfrm>
            <a:off x="471248" y="178051"/>
            <a:ext cx="5374367" cy="8326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Dotum" panose="020B0600000101010101" pitchFamily="34" charset="-127"/>
                <a:ea typeface="Dotum" panose="020B0600000101010101" pitchFamily="34" charset="-127"/>
              </a:rPr>
              <a:t>Shiny App architecture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B1511B8-A023-A8B8-5970-173F678C5868}"/>
              </a:ext>
            </a:extLst>
          </p:cNvPr>
          <p:cNvSpPr txBox="1"/>
          <p:nvPr/>
        </p:nvSpPr>
        <p:spPr>
          <a:xfrm>
            <a:off x="3007693" y="4187656"/>
            <a:ext cx="244822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>
                <a:latin typeface="+mj-lt"/>
                <a:ea typeface="Dotum" panose="020B0600000101010101" pitchFamily="34" charset="-127"/>
              </a:rPr>
              <a:t>The Back-end of your app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>
                <a:latin typeface="+mj-lt"/>
                <a:ea typeface="Dotum" panose="020B0600000101010101" pitchFamily="34" charset="-127"/>
              </a:rPr>
              <a:t>Where all the formulas, the coding run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630F3B25-61DF-3EE9-5E77-2603A294BA3D}"/>
              </a:ext>
            </a:extLst>
          </p:cNvPr>
          <p:cNvSpPr/>
          <p:nvPr/>
        </p:nvSpPr>
        <p:spPr>
          <a:xfrm>
            <a:off x="5604491" y="452261"/>
            <a:ext cx="6018004" cy="3588382"/>
          </a:xfrm>
          <a:prstGeom prst="roundRect">
            <a:avLst>
              <a:gd name="adj" fmla="val 2280"/>
            </a:avLst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9F58ED3A-4A18-8915-C14E-4D32E02CA9CB}"/>
              </a:ext>
            </a:extLst>
          </p:cNvPr>
          <p:cNvSpPr/>
          <p:nvPr/>
        </p:nvSpPr>
        <p:spPr>
          <a:xfrm>
            <a:off x="5604491" y="4084889"/>
            <a:ext cx="6018004" cy="2025353"/>
          </a:xfrm>
          <a:prstGeom prst="roundRect">
            <a:avLst>
              <a:gd name="adj" fmla="val 5421"/>
            </a:avLst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752BCBCF-3F1E-A0A9-C4CA-45225614DFA7}"/>
              </a:ext>
            </a:extLst>
          </p:cNvPr>
          <p:cNvCxnSpPr>
            <a:cxnSpLocks/>
          </p:cNvCxnSpPr>
          <p:nvPr/>
        </p:nvCxnSpPr>
        <p:spPr>
          <a:xfrm flipH="1">
            <a:off x="8218285" y="1931298"/>
            <a:ext cx="1213411" cy="0"/>
          </a:xfrm>
          <a:prstGeom prst="straightConnector1">
            <a:avLst/>
          </a:prstGeom>
          <a:ln w="28575">
            <a:solidFill>
              <a:srgbClr val="FFC000"/>
            </a:solidFill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93161058-9111-69CA-E41C-F9A61225D060}"/>
              </a:ext>
            </a:extLst>
          </p:cNvPr>
          <p:cNvCxnSpPr>
            <a:cxnSpLocks/>
          </p:cNvCxnSpPr>
          <p:nvPr/>
        </p:nvCxnSpPr>
        <p:spPr>
          <a:xfrm flipH="1">
            <a:off x="10483965" y="4572000"/>
            <a:ext cx="925715" cy="407298"/>
          </a:xfrm>
          <a:prstGeom prst="straightConnector1">
            <a:avLst/>
          </a:prstGeom>
          <a:ln w="28575">
            <a:solidFill>
              <a:srgbClr val="FFC000"/>
            </a:solidFill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6C6B1DC3-3C5F-4FB9-F9B1-CE74A9E4FCFD}"/>
              </a:ext>
            </a:extLst>
          </p:cNvPr>
          <p:cNvCxnSpPr>
            <a:cxnSpLocks/>
          </p:cNvCxnSpPr>
          <p:nvPr/>
        </p:nvCxnSpPr>
        <p:spPr>
          <a:xfrm flipH="1">
            <a:off x="8258925" y="3424818"/>
            <a:ext cx="1213411" cy="0"/>
          </a:xfrm>
          <a:prstGeom prst="straightConnector1">
            <a:avLst/>
          </a:prstGeom>
          <a:ln w="28575">
            <a:solidFill>
              <a:srgbClr val="FFC000"/>
            </a:solidFill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F74EDC44-9723-8D31-D35C-C94642CE9286}"/>
              </a:ext>
            </a:extLst>
          </p:cNvPr>
          <p:cNvCxnSpPr>
            <a:cxnSpLocks/>
          </p:cNvCxnSpPr>
          <p:nvPr/>
        </p:nvCxnSpPr>
        <p:spPr>
          <a:xfrm flipH="1">
            <a:off x="7029565" y="4094480"/>
            <a:ext cx="925715" cy="407298"/>
          </a:xfrm>
          <a:prstGeom prst="straightConnector1">
            <a:avLst/>
          </a:prstGeom>
          <a:ln w="28575">
            <a:solidFill>
              <a:srgbClr val="FFC000"/>
            </a:solidFill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9" name="Arrow: Right 38">
            <a:extLst>
              <a:ext uri="{FF2B5EF4-FFF2-40B4-BE49-F238E27FC236}">
                <a16:creationId xmlns:a16="http://schemas.microsoft.com/office/drawing/2014/main" id="{EC3CCD1E-8AEA-2809-220F-7A7633D82D71}"/>
              </a:ext>
            </a:extLst>
          </p:cNvPr>
          <p:cNvSpPr/>
          <p:nvPr/>
        </p:nvSpPr>
        <p:spPr>
          <a:xfrm>
            <a:off x="2651760" y="1767840"/>
            <a:ext cx="579120" cy="284480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Arrow: Right 39">
            <a:extLst>
              <a:ext uri="{FF2B5EF4-FFF2-40B4-BE49-F238E27FC236}">
                <a16:creationId xmlns:a16="http://schemas.microsoft.com/office/drawing/2014/main" id="{9FB558F7-A193-288B-D95E-9422F6A58160}"/>
              </a:ext>
            </a:extLst>
          </p:cNvPr>
          <p:cNvSpPr/>
          <p:nvPr/>
        </p:nvSpPr>
        <p:spPr>
          <a:xfrm rot="10800000">
            <a:off x="2631440" y="2184400"/>
            <a:ext cx="579120" cy="284480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620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7126694-8CD4-4FD0-85A8-618FF9D9311A}"/>
              </a:ext>
            </a:extLst>
          </p:cNvPr>
          <p:cNvSpPr/>
          <p:nvPr/>
        </p:nvSpPr>
        <p:spPr>
          <a:xfrm>
            <a:off x="0" y="2309596"/>
            <a:ext cx="12192000" cy="1490047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1E7862E2-C6AD-4D02-A10F-55D28C93D73A}"/>
              </a:ext>
            </a:extLst>
          </p:cNvPr>
          <p:cNvSpPr txBox="1">
            <a:spLocks/>
          </p:cNvSpPr>
          <p:nvPr/>
        </p:nvSpPr>
        <p:spPr>
          <a:xfrm>
            <a:off x="1177771" y="2309597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3600" b="1">
                <a:solidFill>
                  <a:schemeClr val="bg1"/>
                </a:solidFill>
                <a:latin typeface="Arial"/>
                <a:cs typeface="Arial"/>
              </a:rPr>
              <a:t>Data Wrangling</a:t>
            </a:r>
            <a:endParaRPr lang="en-US" sz="36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89284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Table 19">
            <a:extLst>
              <a:ext uri="{FF2B5EF4-FFF2-40B4-BE49-F238E27FC236}">
                <a16:creationId xmlns:a16="http://schemas.microsoft.com/office/drawing/2014/main" id="{24A385B6-7716-3412-93E3-E29B8318B9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2742279"/>
              </p:ext>
            </p:extLst>
          </p:nvPr>
        </p:nvGraphicFramePr>
        <p:xfrm>
          <a:off x="1013699" y="942026"/>
          <a:ext cx="10485912" cy="5546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1478">
                  <a:extLst>
                    <a:ext uri="{9D8B030D-6E8A-4147-A177-3AD203B41FA5}">
                      <a16:colId xmlns:a16="http://schemas.microsoft.com/office/drawing/2014/main" val="1570519332"/>
                    </a:ext>
                  </a:extLst>
                </a:gridCol>
                <a:gridCol w="2621478">
                  <a:extLst>
                    <a:ext uri="{9D8B030D-6E8A-4147-A177-3AD203B41FA5}">
                      <a16:colId xmlns:a16="http://schemas.microsoft.com/office/drawing/2014/main" val="2238650361"/>
                    </a:ext>
                  </a:extLst>
                </a:gridCol>
                <a:gridCol w="2568849">
                  <a:extLst>
                    <a:ext uri="{9D8B030D-6E8A-4147-A177-3AD203B41FA5}">
                      <a16:colId xmlns:a16="http://schemas.microsoft.com/office/drawing/2014/main" val="2612075920"/>
                    </a:ext>
                  </a:extLst>
                </a:gridCol>
                <a:gridCol w="2674107">
                  <a:extLst>
                    <a:ext uri="{9D8B030D-6E8A-4147-A177-3AD203B41FA5}">
                      <a16:colId xmlns:a16="http://schemas.microsoft.com/office/drawing/2014/main" val="647317337"/>
                    </a:ext>
                  </a:extLst>
                </a:gridCol>
              </a:tblGrid>
              <a:tr h="686881">
                <a:tc>
                  <a:txBody>
                    <a:bodyPr/>
                    <a:lstStyle/>
                    <a:p>
                      <a:endParaRPr lang="en-US" b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8579118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err="1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actionButton</a:t>
                      </a:r>
                      <a:r>
                        <a:rPr lang="en-US" sz="1400" b="1" kern="120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sz="1400" kern="1200" err="1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inputId</a:t>
                      </a:r>
                      <a:r>
                        <a:rPr lang="en-US" sz="1400" kern="120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, label, icon, width, …</a:t>
                      </a:r>
                      <a:r>
                        <a:rPr lang="en-US" sz="1400" b="1" kern="120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err="1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checkboxInput</a:t>
                      </a:r>
                      <a:r>
                        <a:rPr lang="en-US" sz="1400" b="1" kern="120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sz="1400" b="0" kern="1200" err="1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inputId</a:t>
                      </a:r>
                      <a:r>
                        <a:rPr lang="en-US" sz="1400" b="0" kern="120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, label, value, width</a:t>
                      </a:r>
                      <a:r>
                        <a:rPr lang="en-US" sz="1400" b="1" kern="120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err="1">
                          <a:latin typeface="+mj-lt"/>
                        </a:rPr>
                        <a:t>dateInput</a:t>
                      </a:r>
                      <a:r>
                        <a:rPr lang="en-US" sz="1400" b="1">
                          <a:latin typeface="+mj-lt"/>
                        </a:rPr>
                        <a:t>(</a:t>
                      </a:r>
                      <a:r>
                        <a:rPr lang="en-US" sz="1400" err="1">
                          <a:latin typeface="+mj-lt"/>
                        </a:rPr>
                        <a:t>inputId</a:t>
                      </a:r>
                      <a:r>
                        <a:rPr lang="en-US" sz="1400">
                          <a:latin typeface="+mj-lt"/>
                        </a:rPr>
                        <a:t>, label, value, min, max, format, </a:t>
                      </a:r>
                      <a:r>
                        <a:rPr lang="en-US" sz="1400" err="1">
                          <a:latin typeface="+mj-lt"/>
                        </a:rPr>
                        <a:t>startview</a:t>
                      </a:r>
                      <a:r>
                        <a:rPr lang="en-US" sz="1400">
                          <a:latin typeface="+mj-lt"/>
                        </a:rPr>
                        <a:t>, </a:t>
                      </a:r>
                      <a:r>
                        <a:rPr lang="en-US" sz="1400" err="1">
                          <a:latin typeface="+mj-lt"/>
                        </a:rPr>
                        <a:t>weekstart</a:t>
                      </a:r>
                      <a:r>
                        <a:rPr lang="en-US" sz="1400">
                          <a:latin typeface="+mj-lt"/>
                        </a:rPr>
                        <a:t>, language, width, </a:t>
                      </a:r>
                      <a:r>
                        <a:rPr lang="en-US" sz="1400" err="1">
                          <a:latin typeface="+mj-lt"/>
                        </a:rPr>
                        <a:t>autoclose</a:t>
                      </a:r>
                      <a:r>
                        <a:rPr lang="en-US" sz="1400">
                          <a:latin typeface="+mj-lt"/>
                        </a:rPr>
                        <a:t>, </a:t>
                      </a:r>
                      <a:r>
                        <a:rPr lang="en-US" sz="1400" err="1">
                          <a:latin typeface="+mj-lt"/>
                        </a:rPr>
                        <a:t>datesdisabled</a:t>
                      </a:r>
                      <a:r>
                        <a:rPr lang="en-US" sz="1400">
                          <a:latin typeface="+mj-lt"/>
                        </a:rPr>
                        <a:t>, </a:t>
                      </a:r>
                      <a:r>
                        <a:rPr lang="en-US" sz="1400" err="1">
                          <a:latin typeface="+mj-lt"/>
                        </a:rPr>
                        <a:t>daysofweekdisabled</a:t>
                      </a:r>
                      <a:r>
                        <a:rPr lang="en-US" sz="1400" b="1">
                          <a:latin typeface="+mj-lt"/>
                        </a:rPr>
                        <a:t>)</a:t>
                      </a:r>
                      <a:endParaRPr lang="en-US" sz="1400" b="1" kern="1200">
                        <a:solidFill>
                          <a:schemeClr val="dk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180975" marR="0" lvl="0" indent="-180975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err="1">
                          <a:latin typeface="+mj-lt"/>
                        </a:rPr>
                        <a:t>dateRangeInput</a:t>
                      </a:r>
                      <a:r>
                        <a:rPr lang="en-US" sz="1400" b="1">
                          <a:latin typeface="+mj-lt"/>
                        </a:rPr>
                        <a:t>(</a:t>
                      </a:r>
                      <a:r>
                        <a:rPr lang="en-US" sz="1400" err="1">
                          <a:latin typeface="+mj-lt"/>
                        </a:rPr>
                        <a:t>inputId</a:t>
                      </a:r>
                      <a:r>
                        <a:rPr lang="en-US" sz="1400">
                          <a:latin typeface="+mj-lt"/>
                        </a:rPr>
                        <a:t>, label, start, end, min, max, format, </a:t>
                      </a:r>
                      <a:r>
                        <a:rPr lang="en-US" sz="1400" err="1">
                          <a:latin typeface="+mj-lt"/>
                        </a:rPr>
                        <a:t>startview</a:t>
                      </a:r>
                      <a:r>
                        <a:rPr lang="en-US" sz="1400">
                          <a:latin typeface="+mj-lt"/>
                        </a:rPr>
                        <a:t>, </a:t>
                      </a:r>
                      <a:r>
                        <a:rPr lang="en-US" sz="1400" err="1">
                          <a:latin typeface="+mj-lt"/>
                        </a:rPr>
                        <a:t>weekstart</a:t>
                      </a:r>
                      <a:r>
                        <a:rPr lang="en-US" sz="1400">
                          <a:latin typeface="+mj-lt"/>
                        </a:rPr>
                        <a:t>, language, separator, width, </a:t>
                      </a:r>
                      <a:r>
                        <a:rPr lang="en-US" sz="1400" err="1">
                          <a:latin typeface="+mj-lt"/>
                        </a:rPr>
                        <a:t>autoclose</a:t>
                      </a:r>
                      <a:r>
                        <a:rPr lang="en-US" sz="1400" b="1">
                          <a:latin typeface="+mj-lt"/>
                        </a:rPr>
                        <a:t>)</a:t>
                      </a:r>
                      <a:r>
                        <a:rPr lang="en-US" sz="1400">
                          <a:latin typeface="+mj-lt"/>
                        </a:rPr>
                        <a:t> </a:t>
                      </a:r>
                      <a:endParaRPr lang="en-US" sz="1400" b="1" kern="1200">
                        <a:solidFill>
                          <a:schemeClr val="dk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179381"/>
                  </a:ext>
                </a:extLst>
              </a:tr>
              <a:tr h="597988">
                <a:tc>
                  <a:txBody>
                    <a:bodyPr/>
                    <a:lstStyle/>
                    <a:p>
                      <a:endParaRPr lang="en-US" b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0363442"/>
                  </a:ext>
                </a:extLst>
              </a:tr>
              <a:tr h="68217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err="1">
                          <a:latin typeface="+mj-lt"/>
                        </a:rPr>
                        <a:t>fileInput</a:t>
                      </a:r>
                      <a:r>
                        <a:rPr lang="en-US" sz="1400" b="1">
                          <a:latin typeface="+mj-lt"/>
                        </a:rPr>
                        <a:t>(</a:t>
                      </a:r>
                      <a:r>
                        <a:rPr lang="en-US" sz="1400" err="1">
                          <a:latin typeface="+mj-lt"/>
                        </a:rPr>
                        <a:t>inputId</a:t>
                      </a:r>
                      <a:r>
                        <a:rPr lang="en-US" sz="1400">
                          <a:latin typeface="+mj-lt"/>
                        </a:rPr>
                        <a:t>, label, multiple, accept, width, </a:t>
                      </a:r>
                      <a:r>
                        <a:rPr lang="en-US" sz="1400" err="1">
                          <a:latin typeface="+mj-lt"/>
                        </a:rPr>
                        <a:t>buttonLabel</a:t>
                      </a:r>
                      <a:r>
                        <a:rPr lang="en-US" sz="1400">
                          <a:latin typeface="+mj-lt"/>
                        </a:rPr>
                        <a:t>, placeholder</a:t>
                      </a:r>
                      <a:r>
                        <a:rPr lang="en-US" sz="1400" b="1">
                          <a:latin typeface="+mj-lt"/>
                        </a:rPr>
                        <a:t>)</a:t>
                      </a:r>
                      <a:endParaRPr lang="en-US" sz="1400" b="1" kern="1200">
                        <a:solidFill>
                          <a:schemeClr val="dk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err="1">
                          <a:latin typeface="+mj-lt"/>
                        </a:rPr>
                        <a:t>numericInput</a:t>
                      </a:r>
                      <a:r>
                        <a:rPr lang="en-US" sz="1400" b="1">
                          <a:latin typeface="+mj-lt"/>
                        </a:rPr>
                        <a:t>(</a:t>
                      </a:r>
                      <a:r>
                        <a:rPr lang="en-US" sz="1400" err="1">
                          <a:latin typeface="+mj-lt"/>
                        </a:rPr>
                        <a:t>inputId</a:t>
                      </a:r>
                      <a:r>
                        <a:rPr lang="en-US" sz="1400">
                          <a:latin typeface="+mj-lt"/>
                        </a:rPr>
                        <a:t>, label, value, min, max, step, width</a:t>
                      </a:r>
                      <a:r>
                        <a:rPr lang="en-US" sz="1400" b="1">
                          <a:latin typeface="+mj-lt"/>
                        </a:rPr>
                        <a:t>)</a:t>
                      </a:r>
                      <a:endParaRPr lang="en-US" sz="1400" b="1" kern="1200">
                        <a:solidFill>
                          <a:schemeClr val="dk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="1" kern="1200">
                        <a:solidFill>
                          <a:schemeClr val="dk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err="1">
                          <a:latin typeface="+mj-lt"/>
                        </a:rPr>
                        <a:t>selectInput</a:t>
                      </a:r>
                      <a:r>
                        <a:rPr lang="en-US" sz="1400" b="1">
                          <a:latin typeface="+mj-lt"/>
                        </a:rPr>
                        <a:t>(</a:t>
                      </a:r>
                      <a:r>
                        <a:rPr lang="en-US" sz="1400" err="1">
                          <a:latin typeface="+mj-lt"/>
                        </a:rPr>
                        <a:t>inputId</a:t>
                      </a:r>
                      <a:r>
                        <a:rPr lang="en-US" sz="1400">
                          <a:latin typeface="+mj-lt"/>
                        </a:rPr>
                        <a:t>, label, choices, selected, multiple, </a:t>
                      </a:r>
                      <a:r>
                        <a:rPr lang="en-US" sz="1400" err="1">
                          <a:latin typeface="+mj-lt"/>
                        </a:rPr>
                        <a:t>selectize</a:t>
                      </a:r>
                      <a:r>
                        <a:rPr lang="en-US" sz="1400">
                          <a:latin typeface="+mj-lt"/>
                        </a:rPr>
                        <a:t>, width, size</a:t>
                      </a:r>
                      <a:r>
                        <a:rPr lang="en-US" sz="1400" b="1">
                          <a:latin typeface="+mj-lt"/>
                        </a:rPr>
                        <a:t>)</a:t>
                      </a:r>
                      <a:endParaRPr lang="en-US" sz="1400" b="1" kern="1200">
                        <a:solidFill>
                          <a:schemeClr val="dk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err="1">
                          <a:latin typeface="+mj-lt"/>
                        </a:rPr>
                        <a:t>textInput</a:t>
                      </a:r>
                      <a:r>
                        <a:rPr lang="en-US" sz="1400" b="1">
                          <a:latin typeface="+mj-lt"/>
                        </a:rPr>
                        <a:t>(</a:t>
                      </a:r>
                      <a:r>
                        <a:rPr lang="en-US" sz="1400" err="1">
                          <a:latin typeface="+mj-lt"/>
                        </a:rPr>
                        <a:t>inputId</a:t>
                      </a:r>
                      <a:r>
                        <a:rPr lang="en-US" sz="1400">
                          <a:latin typeface="+mj-lt"/>
                        </a:rPr>
                        <a:t>, label, value, width, placeholder</a:t>
                      </a:r>
                      <a:r>
                        <a:rPr lang="en-US" sz="1400" b="1">
                          <a:latin typeface="+mj-lt"/>
                        </a:rPr>
                        <a:t>)</a:t>
                      </a:r>
                      <a:endParaRPr lang="en-US" sz="1400" b="1" kern="1200">
                        <a:solidFill>
                          <a:schemeClr val="dk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8346781"/>
                  </a:ext>
                </a:extLst>
              </a:tr>
              <a:tr h="1213394">
                <a:tc>
                  <a:txBody>
                    <a:bodyPr/>
                    <a:lstStyle/>
                    <a:p>
                      <a:endParaRPr lang="en-US" b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>
                        <a:solidFill>
                          <a:schemeClr val="dk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64760205"/>
                  </a:ext>
                </a:extLst>
              </a:tr>
              <a:tr h="87179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err="1">
                          <a:latin typeface="+mj-lt"/>
                        </a:rPr>
                        <a:t>checkboxGroupInput</a:t>
                      </a:r>
                      <a:r>
                        <a:rPr lang="en-US" sz="1400" b="1">
                          <a:latin typeface="+mj-lt"/>
                        </a:rPr>
                        <a:t>(</a:t>
                      </a:r>
                      <a:r>
                        <a:rPr lang="en-US" sz="1400" err="1">
                          <a:latin typeface="+mj-lt"/>
                        </a:rPr>
                        <a:t>inputId</a:t>
                      </a:r>
                      <a:r>
                        <a:rPr lang="en-US" sz="1400">
                          <a:latin typeface="+mj-lt"/>
                        </a:rPr>
                        <a:t>, label, choices, selected, inline, width, </a:t>
                      </a:r>
                      <a:r>
                        <a:rPr lang="en-US" sz="1400" err="1">
                          <a:latin typeface="+mj-lt"/>
                        </a:rPr>
                        <a:t>choiceNames</a:t>
                      </a:r>
                      <a:r>
                        <a:rPr lang="en-US" sz="1400">
                          <a:latin typeface="+mj-lt"/>
                        </a:rPr>
                        <a:t>, </a:t>
                      </a:r>
                      <a:r>
                        <a:rPr lang="en-US" sz="1400" err="1">
                          <a:latin typeface="+mj-lt"/>
                        </a:rPr>
                        <a:t>choiceValues</a:t>
                      </a:r>
                      <a:r>
                        <a:rPr lang="en-US" sz="1400" b="1">
                          <a:latin typeface="+mj-lt"/>
                        </a:rPr>
                        <a:t>)</a:t>
                      </a:r>
                      <a:endParaRPr lang="en-US" sz="1400" b="1" kern="1200">
                        <a:solidFill>
                          <a:schemeClr val="dk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err="1">
                          <a:latin typeface="+mj-lt"/>
                        </a:rPr>
                        <a:t>radioButtons</a:t>
                      </a:r>
                      <a:r>
                        <a:rPr lang="en-US" sz="1400" b="1">
                          <a:latin typeface="+mj-lt"/>
                        </a:rPr>
                        <a:t>(</a:t>
                      </a:r>
                      <a:r>
                        <a:rPr lang="en-US" sz="1400" err="1">
                          <a:latin typeface="+mj-lt"/>
                        </a:rPr>
                        <a:t>inputId</a:t>
                      </a:r>
                      <a:r>
                        <a:rPr lang="en-US" sz="1400">
                          <a:latin typeface="+mj-lt"/>
                        </a:rPr>
                        <a:t>, label, choices, selected, inline, width, </a:t>
                      </a:r>
                      <a:r>
                        <a:rPr lang="en-US" sz="1400" err="1">
                          <a:latin typeface="+mj-lt"/>
                        </a:rPr>
                        <a:t>choiceNames</a:t>
                      </a:r>
                      <a:r>
                        <a:rPr lang="en-US" sz="1400">
                          <a:latin typeface="+mj-lt"/>
                        </a:rPr>
                        <a:t>, </a:t>
                      </a:r>
                      <a:r>
                        <a:rPr lang="en-US" sz="1400" err="1">
                          <a:latin typeface="+mj-lt"/>
                        </a:rPr>
                        <a:t>choiceValues</a:t>
                      </a:r>
                      <a:r>
                        <a:rPr lang="en-US" sz="1400" b="1">
                          <a:latin typeface="+mj-lt"/>
                        </a:rPr>
                        <a:t>)</a:t>
                      </a:r>
                      <a:endParaRPr lang="en-US" sz="1400" b="1" kern="1200">
                        <a:solidFill>
                          <a:schemeClr val="dk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  <a:p>
                      <a:endParaRPr lang="en-US" sz="1400" b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err="1">
                          <a:latin typeface="+mj-lt"/>
                        </a:rPr>
                        <a:t>sliderInput</a:t>
                      </a:r>
                      <a:r>
                        <a:rPr lang="en-US" sz="1400" b="1">
                          <a:latin typeface="+mj-lt"/>
                        </a:rPr>
                        <a:t>(</a:t>
                      </a:r>
                      <a:r>
                        <a:rPr lang="en-US" sz="1400" err="1">
                          <a:latin typeface="+mj-lt"/>
                        </a:rPr>
                        <a:t>inputId</a:t>
                      </a:r>
                      <a:r>
                        <a:rPr lang="en-US" sz="1400">
                          <a:latin typeface="+mj-lt"/>
                        </a:rPr>
                        <a:t>, label, min, max, value, step, round, format, locale, ticks, animate, width, </a:t>
                      </a:r>
                      <a:r>
                        <a:rPr lang="en-US" sz="1400" err="1">
                          <a:latin typeface="+mj-lt"/>
                        </a:rPr>
                        <a:t>sep</a:t>
                      </a:r>
                      <a:r>
                        <a:rPr lang="en-US" sz="1400">
                          <a:latin typeface="+mj-lt"/>
                        </a:rPr>
                        <a:t>, pre, post, </a:t>
                      </a:r>
                      <a:r>
                        <a:rPr lang="en-US" sz="1400" err="1">
                          <a:latin typeface="+mj-lt"/>
                        </a:rPr>
                        <a:t>timeFormat</a:t>
                      </a:r>
                      <a:r>
                        <a:rPr lang="en-US" sz="1400">
                          <a:latin typeface="+mj-lt"/>
                        </a:rPr>
                        <a:t>, </a:t>
                      </a:r>
                      <a:r>
                        <a:rPr lang="en-US" sz="1400" err="1">
                          <a:latin typeface="+mj-lt"/>
                        </a:rPr>
                        <a:t>timezone</a:t>
                      </a:r>
                      <a:r>
                        <a:rPr lang="en-US" sz="1400">
                          <a:latin typeface="+mj-lt"/>
                        </a:rPr>
                        <a:t>, </a:t>
                      </a:r>
                      <a:r>
                        <a:rPr lang="en-US" sz="1400" err="1">
                          <a:latin typeface="+mj-lt"/>
                        </a:rPr>
                        <a:t>dragRange</a:t>
                      </a:r>
                      <a:r>
                        <a:rPr lang="en-US" sz="1400" b="1">
                          <a:latin typeface="+mj-lt"/>
                        </a:rPr>
                        <a:t>)</a:t>
                      </a:r>
                      <a:r>
                        <a:rPr lang="en-US" sz="1400">
                          <a:latin typeface="+mj-lt"/>
                        </a:rPr>
                        <a:t> </a:t>
                      </a:r>
                      <a:endParaRPr lang="en-US" sz="1400" b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err="1">
                          <a:latin typeface="+mj-lt"/>
                        </a:rPr>
                        <a:t>selectInput</a:t>
                      </a:r>
                      <a:r>
                        <a:rPr lang="en-US" sz="1400" b="1">
                          <a:latin typeface="+mj-lt"/>
                        </a:rPr>
                        <a:t>(</a:t>
                      </a:r>
                      <a:r>
                        <a:rPr lang="en-US" sz="1400" err="1">
                          <a:latin typeface="+mj-lt"/>
                        </a:rPr>
                        <a:t>inputId</a:t>
                      </a:r>
                      <a:r>
                        <a:rPr lang="en-US" sz="1400">
                          <a:latin typeface="+mj-lt"/>
                        </a:rPr>
                        <a:t>, label, choices, selected, multiple, </a:t>
                      </a:r>
                      <a:r>
                        <a:rPr lang="en-US" sz="1400" err="1">
                          <a:latin typeface="+mj-lt"/>
                        </a:rPr>
                        <a:t>selectize</a:t>
                      </a:r>
                      <a:r>
                        <a:rPr lang="en-US" sz="1400">
                          <a:latin typeface="+mj-lt"/>
                        </a:rPr>
                        <a:t>, width, size</a:t>
                      </a:r>
                      <a:r>
                        <a:rPr lang="en-US" sz="1400" b="1">
                          <a:latin typeface="+mj-lt"/>
                        </a:rPr>
                        <a:t>)</a:t>
                      </a:r>
                      <a:endParaRPr lang="en-US" sz="1400" b="1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12658"/>
                  </a:ext>
                </a:extLst>
              </a:tr>
            </a:tbl>
          </a:graphicData>
        </a:graphic>
      </p:graphicFrame>
      <p:pic>
        <p:nvPicPr>
          <p:cNvPr id="18" name="Picture 17">
            <a:extLst>
              <a:ext uri="{FF2B5EF4-FFF2-40B4-BE49-F238E27FC236}">
                <a16:creationId xmlns:a16="http://schemas.microsoft.com/office/drawing/2014/main" id="{AECC6922-1FFB-DCBD-49BB-6946991DC7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62" t="23746" r="88838" b="37827"/>
          <a:stretch/>
        </p:blipFill>
        <p:spPr>
          <a:xfrm>
            <a:off x="4184134" y="4137891"/>
            <a:ext cx="1123010" cy="1006885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AE0C08E9-0852-320F-BDB7-239F45C40D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9" t="28320" r="91628" b="40186"/>
          <a:stretch/>
        </p:blipFill>
        <p:spPr>
          <a:xfrm>
            <a:off x="1303128" y="1020271"/>
            <a:ext cx="876300" cy="499536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789F06B7-C871-E0EF-86BA-7CF7C96E4E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904" t="31109" r="64697" b="48033"/>
          <a:stretch/>
        </p:blipFill>
        <p:spPr>
          <a:xfrm>
            <a:off x="4149299" y="1097047"/>
            <a:ext cx="1433869" cy="407171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EEB02585-8195-2589-59FA-1665A0AD6B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0" t="68506" r="91025" b="1"/>
          <a:stretch/>
        </p:blipFill>
        <p:spPr>
          <a:xfrm>
            <a:off x="2395410" y="1020271"/>
            <a:ext cx="944881" cy="499536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744AA5B3-C045-CBA5-1781-C279F72F56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447" t="31597" r="38154" b="11468"/>
          <a:stretch/>
        </p:blipFill>
        <p:spPr>
          <a:xfrm>
            <a:off x="1741278" y="4230456"/>
            <a:ext cx="1179572" cy="914320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E1999EEE-D5EC-D4A1-D83D-E9524029AC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399" t="34091" b="34003"/>
          <a:stretch/>
        </p:blipFill>
        <p:spPr>
          <a:xfrm>
            <a:off x="6336768" y="1084385"/>
            <a:ext cx="2396776" cy="458712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07639575-6884-1DC9-E900-2AED8524260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3268" r="76060" b="26899"/>
          <a:stretch/>
        </p:blipFill>
        <p:spPr>
          <a:xfrm>
            <a:off x="9079776" y="1048860"/>
            <a:ext cx="2308226" cy="499537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53446ABB-5CB6-8A2C-CE3A-AA330EA1701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050" t="35600" r="49536" b="24567"/>
          <a:stretch/>
        </p:blipFill>
        <p:spPr>
          <a:xfrm>
            <a:off x="1079684" y="2853943"/>
            <a:ext cx="2450350" cy="499537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896172B9-E80E-C61F-0A77-D9672F16B9B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7225" t="33283" r="-1165" b="26884"/>
          <a:stretch/>
        </p:blipFill>
        <p:spPr>
          <a:xfrm>
            <a:off x="3878906" y="2839430"/>
            <a:ext cx="2308226" cy="49953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4CBF57E-30DD-F680-500D-30635AA06B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5318" y="2866555"/>
            <a:ext cx="2308226" cy="43428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7F253AB-00D2-9C46-2BF0-CD3E0D5E7B0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57027"/>
          <a:stretch/>
        </p:blipFill>
        <p:spPr>
          <a:xfrm>
            <a:off x="6409965" y="4416678"/>
            <a:ext cx="2276187" cy="72809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DDFD791-5338-8979-0CB1-427E7078BF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37651" y="2891341"/>
            <a:ext cx="2450351" cy="45306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FCF21A2E-3834-6C72-18A7-3A45945023D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00588" y="4155967"/>
            <a:ext cx="1124476" cy="1109198"/>
          </a:xfrm>
          <a:prstGeom prst="rect">
            <a:avLst/>
          </a:prstGeom>
        </p:spPr>
      </p:pic>
      <p:sp>
        <p:nvSpPr>
          <p:cNvPr id="29" name="Slide Number Placeholder 28">
            <a:extLst>
              <a:ext uri="{FF2B5EF4-FFF2-40B4-BE49-F238E27FC236}">
                <a16:creationId xmlns:a16="http://schemas.microsoft.com/office/drawing/2014/main" id="{7B512CB0-E18F-34FA-2BE0-16F4C6A1B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14224"/>
            <a:ext cx="2743200" cy="365125"/>
          </a:xfrm>
        </p:spPr>
        <p:txBody>
          <a:bodyPr/>
          <a:lstStyle/>
          <a:p>
            <a:fld id="{96C1DDAF-7752-46E8-8320-142E0D4CD492}" type="slidenum">
              <a:rPr lang="en-US" smtClean="0"/>
              <a:t>20</a:t>
            </a:fld>
            <a:endParaRPr 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B9DFC6D-133C-FE0C-3D47-538FF84FF536}"/>
              </a:ext>
            </a:extLst>
          </p:cNvPr>
          <p:cNvSpPr txBox="1"/>
          <p:nvPr/>
        </p:nvSpPr>
        <p:spPr>
          <a:xfrm>
            <a:off x="9288894" y="389609"/>
            <a:ext cx="14311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kern="1200">
                <a:solidFill>
                  <a:schemeClr val="dk1"/>
                </a:solidFill>
                <a:latin typeface="+mj-lt"/>
                <a:ea typeface="+mn-ea"/>
                <a:cs typeface="+mn-cs"/>
              </a:rPr>
              <a:t>Cheat sheet</a:t>
            </a:r>
            <a:endParaRPr lang="en-US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06FF6C53-3AEA-E511-9A70-0CD9279E62E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810875" y="78651"/>
          <a:ext cx="1085850" cy="8390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crobat Document" r:id="rId9" imgW="8381858" imgH="6476780" progId="AcroExch.Document.DC">
                  <p:embed/>
                </p:oleObj>
              </mc:Choice>
              <mc:Fallback>
                <p:oleObj name="Acrobat Document" r:id="rId9" imgW="8381858" imgH="6476780" progId="AcroExch.Document.DC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06FF6C53-3AEA-E511-9A70-0CD9279E62E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0810875" y="78651"/>
                        <a:ext cx="1085850" cy="83906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" name="TextBox 60">
            <a:extLst>
              <a:ext uri="{FF2B5EF4-FFF2-40B4-BE49-F238E27FC236}">
                <a16:creationId xmlns:a16="http://schemas.microsoft.com/office/drawing/2014/main" id="{85698C70-DBD7-E60D-5D43-B530A69A936F}"/>
              </a:ext>
            </a:extLst>
          </p:cNvPr>
          <p:cNvSpPr txBox="1"/>
          <p:nvPr/>
        </p:nvSpPr>
        <p:spPr>
          <a:xfrm>
            <a:off x="6822904" y="177673"/>
            <a:ext cx="16925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hlinkClick r:id="rId11"/>
              </a:rPr>
              <a:t>Link for widget</a:t>
            </a:r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66305C-4DC6-D10D-F89D-F95B54E18BD0}"/>
              </a:ext>
            </a:extLst>
          </p:cNvPr>
          <p:cNvSpPr txBox="1">
            <a:spLocks/>
          </p:cNvSpPr>
          <p:nvPr/>
        </p:nvSpPr>
        <p:spPr>
          <a:xfrm>
            <a:off x="471248" y="178051"/>
            <a:ext cx="5374367" cy="8326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Dotum" panose="020B0600000101010101" pitchFamily="34" charset="-127"/>
                <a:ea typeface="Dotum" panose="020B0600000101010101" pitchFamily="34" charset="-127"/>
              </a:rPr>
              <a:t>Input Widgets</a:t>
            </a:r>
          </a:p>
        </p:txBody>
      </p:sp>
    </p:spTree>
    <p:extLst>
      <p:ext uri="{BB962C8B-B14F-4D97-AF65-F5344CB8AC3E}">
        <p14:creationId xmlns:p14="http://schemas.microsoft.com/office/powerpoint/2010/main" val="8366362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82467B2-FA76-0044-EB2E-321F83B7984D}"/>
              </a:ext>
            </a:extLst>
          </p:cNvPr>
          <p:cNvSpPr/>
          <p:nvPr/>
        </p:nvSpPr>
        <p:spPr>
          <a:xfrm>
            <a:off x="9436100" y="1663700"/>
            <a:ext cx="2311400" cy="5715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CAF437-E521-5B7D-6D03-C6CA3E22E1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1DDAF-7752-46E8-8320-142E0D4CD492}" type="slidenum">
              <a:rPr lang="en-US" smtClean="0"/>
              <a:t>21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A5F8189-114A-3662-AEF9-F2D7E04A351F}"/>
              </a:ext>
            </a:extLst>
          </p:cNvPr>
          <p:cNvSpPr txBox="1">
            <a:spLocks/>
          </p:cNvSpPr>
          <p:nvPr/>
        </p:nvSpPr>
        <p:spPr>
          <a:xfrm>
            <a:off x="471248" y="178051"/>
            <a:ext cx="5374367" cy="8326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Dotum" panose="020B0600000101010101" pitchFamily="34" charset="-127"/>
                <a:ea typeface="Dotum" panose="020B0600000101010101" pitchFamily="34" charset="-127"/>
              </a:rPr>
              <a:t>Editing UI Input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23332C7D-67D0-3B90-EAAD-37AA51C949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04491" y="115747"/>
            <a:ext cx="6090920" cy="6514232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100">
                <a:solidFill>
                  <a:srgbClr val="0000FF"/>
                </a:solidFill>
                <a:latin typeface="Lucida Console" panose="020B0609040504020204" pitchFamily="49" charset="0"/>
              </a:rPr>
              <a:t>library</a:t>
            </a:r>
            <a:r>
              <a:rPr lang="en-US" sz="1100">
                <a:latin typeface="Lucida Console" panose="020B0609040504020204" pitchFamily="49" charset="0"/>
              </a:rPr>
              <a:t>(shiny)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100">
              <a:solidFill>
                <a:schemeClr val="accent6">
                  <a:lumMod val="75000"/>
                </a:schemeClr>
              </a:solidFill>
              <a:latin typeface="Lucida Console" panose="020B060904050402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100">
                <a:solidFill>
                  <a:schemeClr val="accent6">
                    <a:lumMod val="75000"/>
                  </a:schemeClr>
                </a:solidFill>
                <a:latin typeface="Lucida Console" panose="020B0609040504020204" pitchFamily="49" charset="0"/>
              </a:rPr>
              <a:t># Define UI for application that draws a histogram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100" err="1">
                <a:latin typeface="Lucida Console" panose="020B0609040504020204" pitchFamily="49" charset="0"/>
              </a:rPr>
              <a:t>ui</a:t>
            </a:r>
            <a:r>
              <a:rPr lang="en-US" sz="1100">
                <a:latin typeface="Lucida Console" panose="020B0609040504020204" pitchFamily="49" charset="0"/>
              </a:rPr>
              <a:t> &lt;- </a:t>
            </a:r>
            <a:r>
              <a:rPr lang="en-US" sz="1100" err="1">
                <a:latin typeface="Lucida Console" panose="020B0609040504020204" pitchFamily="49" charset="0"/>
              </a:rPr>
              <a:t>fluidPage</a:t>
            </a:r>
            <a:r>
              <a:rPr lang="en-US" sz="1100">
                <a:latin typeface="Lucida Console" panose="020B0609040504020204" pitchFamily="49" charset="0"/>
              </a:rPr>
              <a:t>(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100">
                <a:latin typeface="Lucida Console" panose="020B0609040504020204" pitchFamily="49" charset="0"/>
              </a:rPr>
              <a:t>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100">
                <a:latin typeface="Lucida Console" panose="020B0609040504020204" pitchFamily="49" charset="0"/>
              </a:rPr>
              <a:t>    </a:t>
            </a:r>
            <a:r>
              <a:rPr lang="en-US" sz="1100">
                <a:solidFill>
                  <a:schemeClr val="accent6">
                    <a:lumMod val="75000"/>
                  </a:schemeClr>
                </a:solidFill>
                <a:latin typeface="Lucida Console" panose="020B0609040504020204" pitchFamily="49" charset="0"/>
              </a:rPr>
              <a:t># Application title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100">
                <a:latin typeface="Lucida Console" panose="020B0609040504020204" pitchFamily="49" charset="0"/>
              </a:rPr>
              <a:t>    </a:t>
            </a:r>
            <a:r>
              <a:rPr lang="en-US" sz="1100" err="1">
                <a:latin typeface="Lucida Console" panose="020B0609040504020204" pitchFamily="49" charset="0"/>
              </a:rPr>
              <a:t>titlePanel</a:t>
            </a:r>
            <a:r>
              <a:rPr lang="en-US" sz="1100">
                <a:latin typeface="Lucida Console" panose="020B0609040504020204" pitchFamily="49" charset="0"/>
              </a:rPr>
              <a:t>("Old Faithful Geyser Data"),   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100">
                <a:solidFill>
                  <a:schemeClr val="accent6">
                    <a:lumMod val="75000"/>
                  </a:schemeClr>
                </a:solidFill>
                <a:latin typeface="Lucida Console" panose="020B0609040504020204" pitchFamily="49" charset="0"/>
              </a:rPr>
              <a:t>    # Sidebar with a slider input for number of bins     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100">
                <a:latin typeface="Lucida Console" panose="020B0609040504020204" pitchFamily="49" charset="0"/>
              </a:rPr>
              <a:t>    </a:t>
            </a:r>
            <a:r>
              <a:rPr lang="en-US" sz="1100" err="1">
                <a:latin typeface="Lucida Console" panose="020B0609040504020204" pitchFamily="49" charset="0"/>
              </a:rPr>
              <a:t>sidebarLayout</a:t>
            </a:r>
            <a:r>
              <a:rPr lang="en-US" sz="1100">
                <a:latin typeface="Lucida Console" panose="020B0609040504020204" pitchFamily="49" charset="0"/>
              </a:rPr>
              <a:t>(       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100">
                <a:latin typeface="Lucida Console" panose="020B0609040504020204" pitchFamily="49" charset="0"/>
              </a:rPr>
              <a:t>       </a:t>
            </a:r>
            <a:r>
              <a:rPr lang="en-US" sz="1100" err="1">
                <a:latin typeface="Lucida Console" panose="020B0609040504020204" pitchFamily="49" charset="0"/>
              </a:rPr>
              <a:t>sidebarPanel</a:t>
            </a:r>
            <a:r>
              <a:rPr lang="en-US" sz="1100">
                <a:latin typeface="Lucida Console" panose="020B0609040504020204" pitchFamily="49" charset="0"/>
              </a:rPr>
              <a:t>(           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100">
                <a:latin typeface="Lucida Console" panose="020B0609040504020204" pitchFamily="49" charset="0"/>
              </a:rPr>
              <a:t>          </a:t>
            </a:r>
            <a:r>
              <a:rPr lang="en-US" sz="1100" err="1">
                <a:highlight>
                  <a:srgbClr val="FFFF00"/>
                </a:highlight>
                <a:latin typeface="Lucida Console" panose="020B0609040504020204" pitchFamily="49" charset="0"/>
              </a:rPr>
              <a:t>numeric</a:t>
            </a:r>
            <a:r>
              <a:rPr lang="en-US" sz="1100" err="1">
                <a:latin typeface="Lucida Console" panose="020B0609040504020204" pitchFamily="49" charset="0"/>
              </a:rPr>
              <a:t>Input</a:t>
            </a:r>
            <a:r>
              <a:rPr lang="en-US" sz="1100">
                <a:latin typeface="Lucida Console" panose="020B0609040504020204" pitchFamily="49" charset="0"/>
              </a:rPr>
              <a:t>(</a:t>
            </a:r>
            <a:r>
              <a:rPr lang="en-US" sz="1100">
                <a:solidFill>
                  <a:schemeClr val="accent6">
                    <a:lumMod val="75000"/>
                  </a:schemeClr>
                </a:solidFill>
                <a:latin typeface="Lucida Console" panose="020B0609040504020204" pitchFamily="49" charset="0"/>
              </a:rPr>
              <a:t>"bins"</a:t>
            </a:r>
            <a:r>
              <a:rPr lang="en-US" sz="1100">
                <a:latin typeface="Lucida Console" panose="020B0609040504020204" pitchFamily="49" charset="0"/>
              </a:rPr>
              <a:t>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100">
                <a:latin typeface="Lucida Console" panose="020B0609040504020204" pitchFamily="49" charset="0"/>
              </a:rPr>
              <a:t>                      </a:t>
            </a:r>
            <a:r>
              <a:rPr lang="en-US" sz="1100">
                <a:solidFill>
                  <a:schemeClr val="accent6">
                    <a:lumMod val="75000"/>
                  </a:schemeClr>
                </a:solidFill>
                <a:latin typeface="Lucida Console" panose="020B0609040504020204" pitchFamily="49" charset="0"/>
              </a:rPr>
              <a:t>"Number of bins:"</a:t>
            </a:r>
            <a:r>
              <a:rPr lang="en-US" sz="1100">
                <a:latin typeface="Lucida Console" panose="020B0609040504020204" pitchFamily="49" charset="0"/>
              </a:rPr>
              <a:t>,                       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100">
                <a:latin typeface="Lucida Console" panose="020B0609040504020204" pitchFamily="49" charset="0"/>
              </a:rPr>
              <a:t>                      min =</a:t>
            </a:r>
            <a:r>
              <a:rPr lang="en-US" sz="1100">
                <a:solidFill>
                  <a:srgbClr val="0000FF"/>
                </a:solidFill>
                <a:latin typeface="Lucida Console" panose="020B0609040504020204" pitchFamily="49" charset="0"/>
              </a:rPr>
              <a:t> 1</a:t>
            </a:r>
            <a:r>
              <a:rPr lang="en-US" sz="1100">
                <a:latin typeface="Lucida Console" panose="020B0609040504020204" pitchFamily="49" charset="0"/>
              </a:rPr>
              <a:t>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100">
                <a:latin typeface="Lucida Console" panose="020B0609040504020204" pitchFamily="49" charset="0"/>
              </a:rPr>
              <a:t>                      max = </a:t>
            </a:r>
            <a:r>
              <a:rPr lang="en-US" sz="1100">
                <a:solidFill>
                  <a:srgbClr val="0000FF"/>
                </a:solidFill>
                <a:latin typeface="Lucida Console" panose="020B0609040504020204" pitchFamily="49" charset="0"/>
              </a:rPr>
              <a:t>50</a:t>
            </a:r>
            <a:r>
              <a:rPr lang="en-US" sz="1100">
                <a:latin typeface="Lucida Console" panose="020B0609040504020204" pitchFamily="49" charset="0"/>
              </a:rPr>
              <a:t>,                       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100">
                <a:latin typeface="Lucida Console" panose="020B0609040504020204" pitchFamily="49" charset="0"/>
              </a:rPr>
              <a:t>                      value = </a:t>
            </a:r>
            <a:r>
              <a:rPr lang="en-US" sz="1100">
                <a:solidFill>
                  <a:srgbClr val="0000FF"/>
                </a:solidFill>
                <a:latin typeface="Lucida Console" panose="020B0609040504020204" pitchFamily="49" charset="0"/>
              </a:rPr>
              <a:t>30</a:t>
            </a:r>
            <a:r>
              <a:rPr lang="en-US" sz="1100">
                <a:latin typeface="Lucida Console" panose="020B0609040504020204" pitchFamily="49" charset="0"/>
              </a:rPr>
              <a:t>)       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100">
                <a:latin typeface="Lucida Console" panose="020B0609040504020204" pitchFamily="49" charset="0"/>
              </a:rPr>
              <a:t>                     ),       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100">
              <a:latin typeface="Lucida Console" panose="020B060904050402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100">
                <a:solidFill>
                  <a:schemeClr val="accent6">
                    <a:lumMod val="75000"/>
                  </a:schemeClr>
                </a:solidFill>
                <a:latin typeface="Lucida Console" panose="020B0609040504020204" pitchFamily="49" charset="0"/>
              </a:rPr>
              <a:t>    # Show a plot of the generated distribution       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100">
                <a:solidFill>
                  <a:schemeClr val="accent6">
                    <a:lumMod val="75000"/>
                  </a:schemeClr>
                </a:solidFill>
                <a:latin typeface="Lucida Console" panose="020B0609040504020204" pitchFamily="49" charset="0"/>
              </a:rPr>
              <a:t>       </a:t>
            </a:r>
            <a:r>
              <a:rPr lang="en-US" sz="1100" err="1">
                <a:latin typeface="Lucida Console" panose="020B0609040504020204" pitchFamily="49" charset="0"/>
              </a:rPr>
              <a:t>mainPanel</a:t>
            </a:r>
            <a:r>
              <a:rPr lang="en-US" sz="1100">
                <a:latin typeface="Lucida Console" panose="020B0609040504020204" pitchFamily="49" charset="0"/>
              </a:rPr>
              <a:t>(          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100">
                <a:latin typeface="Lucida Console" panose="020B0609040504020204" pitchFamily="49" charset="0"/>
              </a:rPr>
              <a:t>       </a:t>
            </a:r>
            <a:r>
              <a:rPr lang="en-US" sz="1100" err="1">
                <a:latin typeface="Lucida Console" panose="020B0609040504020204" pitchFamily="49" charset="0"/>
              </a:rPr>
              <a:t>plotOutput</a:t>
            </a:r>
            <a:r>
              <a:rPr lang="en-US" sz="1100">
                <a:latin typeface="Lucida Console" panose="020B0609040504020204" pitchFamily="49" charset="0"/>
              </a:rPr>
              <a:t>(</a:t>
            </a:r>
            <a:r>
              <a:rPr lang="en-US" sz="1100">
                <a:solidFill>
                  <a:schemeClr val="accent6">
                    <a:lumMod val="75000"/>
                  </a:schemeClr>
                </a:solidFill>
                <a:latin typeface="Lucida Console" panose="020B0609040504020204" pitchFamily="49" charset="0"/>
              </a:rPr>
              <a:t>"</a:t>
            </a:r>
            <a:r>
              <a:rPr lang="en-US" sz="1100" err="1">
                <a:solidFill>
                  <a:schemeClr val="accent6">
                    <a:lumMod val="75000"/>
                  </a:schemeClr>
                </a:solidFill>
                <a:latin typeface="Lucida Console" panose="020B0609040504020204" pitchFamily="49" charset="0"/>
              </a:rPr>
              <a:t>distPlot</a:t>
            </a:r>
            <a:r>
              <a:rPr lang="en-US" sz="1100">
                <a:solidFill>
                  <a:schemeClr val="accent6">
                    <a:lumMod val="75000"/>
                  </a:schemeClr>
                </a:solidFill>
                <a:latin typeface="Lucida Console" panose="020B0609040504020204" pitchFamily="49" charset="0"/>
              </a:rPr>
              <a:t>"</a:t>
            </a:r>
            <a:r>
              <a:rPr lang="en-US" sz="1100">
                <a:latin typeface="Lucida Console" panose="020B0609040504020204" pitchFamily="49" charset="0"/>
              </a:rPr>
              <a:t>)       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100">
                <a:latin typeface="Lucida Console" panose="020B0609040504020204" pitchFamily="49" charset="0"/>
              </a:rPr>
              <a:t>       )   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100">
                <a:latin typeface="Lucida Console" panose="020B0609040504020204" pitchFamily="49" charset="0"/>
              </a:rPr>
              <a:t>   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100">
                <a:latin typeface="Lucida Console" panose="020B0609040504020204" pitchFamily="49" charset="0"/>
              </a:rPr>
              <a:t>)</a:t>
            </a:r>
            <a:endParaRPr lang="en-US" sz="1100">
              <a:solidFill>
                <a:schemeClr val="accent6">
                  <a:lumMod val="75000"/>
                </a:schemeClr>
              </a:solidFill>
              <a:latin typeface="Lucida Console" panose="020B060904050402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100">
              <a:solidFill>
                <a:schemeClr val="accent6">
                  <a:lumMod val="75000"/>
                </a:schemeClr>
              </a:solidFill>
              <a:latin typeface="Lucida Console" panose="020B060904050402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100">
                <a:solidFill>
                  <a:schemeClr val="accent6">
                    <a:lumMod val="75000"/>
                  </a:schemeClr>
                </a:solidFill>
                <a:latin typeface="Lucida Console" panose="020B0609040504020204" pitchFamily="49" charset="0"/>
              </a:rPr>
              <a:t># Define server logic required to draw a histogram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100">
                <a:latin typeface="Lucida Console" panose="020B0609040504020204" pitchFamily="49" charset="0"/>
              </a:rPr>
              <a:t>server &lt;- </a:t>
            </a:r>
            <a:r>
              <a:rPr lang="en-US" sz="1100">
                <a:solidFill>
                  <a:srgbClr val="0000FF"/>
                </a:solidFill>
                <a:latin typeface="Lucida Console" panose="020B0609040504020204" pitchFamily="49" charset="0"/>
              </a:rPr>
              <a:t>function</a:t>
            </a:r>
            <a:r>
              <a:rPr lang="en-US" sz="1100">
                <a:latin typeface="Lucida Console" panose="020B0609040504020204" pitchFamily="49" charset="0"/>
              </a:rPr>
              <a:t>(input, output) 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100">
                <a:latin typeface="Lucida Console" panose="020B0609040504020204" pitchFamily="49" charset="0"/>
              </a:rPr>
              <a:t>    </a:t>
            </a:r>
            <a:r>
              <a:rPr lang="en-US" sz="1100" err="1">
                <a:latin typeface="Lucida Console" panose="020B0609040504020204" pitchFamily="49" charset="0"/>
              </a:rPr>
              <a:t>output$distPlot</a:t>
            </a:r>
            <a:r>
              <a:rPr lang="en-US" sz="1100">
                <a:latin typeface="Lucida Console" panose="020B0609040504020204" pitchFamily="49" charset="0"/>
              </a:rPr>
              <a:t> &lt;- </a:t>
            </a:r>
            <a:r>
              <a:rPr lang="en-US" sz="1100" err="1">
                <a:latin typeface="Lucida Console" panose="020B0609040504020204" pitchFamily="49" charset="0"/>
              </a:rPr>
              <a:t>renderPlot</a:t>
            </a:r>
            <a:r>
              <a:rPr lang="en-US" sz="1100">
                <a:latin typeface="Lucida Console" panose="020B0609040504020204" pitchFamily="49" charset="0"/>
              </a:rPr>
              <a:t>({</a:t>
            </a:r>
            <a:endParaRPr lang="en-US" sz="1100">
              <a:solidFill>
                <a:schemeClr val="accent6">
                  <a:lumMod val="75000"/>
                </a:schemeClr>
              </a:solidFill>
              <a:latin typeface="Lucida Console" panose="020B060904050402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100">
                <a:solidFill>
                  <a:schemeClr val="accent6">
                    <a:lumMod val="75000"/>
                  </a:schemeClr>
                </a:solidFill>
                <a:latin typeface="Lucida Console" panose="020B0609040504020204" pitchFamily="49" charset="0"/>
              </a:rPr>
              <a:t>        # generate bins based on </a:t>
            </a:r>
            <a:r>
              <a:rPr lang="en-US" sz="1100" err="1">
                <a:solidFill>
                  <a:schemeClr val="accent6">
                    <a:lumMod val="75000"/>
                  </a:schemeClr>
                </a:solidFill>
                <a:latin typeface="Lucida Console" panose="020B0609040504020204" pitchFamily="49" charset="0"/>
              </a:rPr>
              <a:t>input$bins</a:t>
            </a:r>
            <a:r>
              <a:rPr lang="en-US" sz="1100">
                <a:solidFill>
                  <a:schemeClr val="accent6">
                    <a:lumMod val="75000"/>
                  </a:schemeClr>
                </a:solidFill>
                <a:latin typeface="Lucida Console" panose="020B0609040504020204" pitchFamily="49" charset="0"/>
              </a:rPr>
              <a:t> from </a:t>
            </a:r>
            <a:r>
              <a:rPr lang="en-US" sz="1100" err="1">
                <a:solidFill>
                  <a:schemeClr val="accent6">
                    <a:lumMod val="75000"/>
                  </a:schemeClr>
                </a:solidFill>
                <a:latin typeface="Lucida Console" panose="020B0609040504020204" pitchFamily="49" charset="0"/>
              </a:rPr>
              <a:t>ui.R</a:t>
            </a:r>
            <a:endParaRPr lang="en-US" sz="1100">
              <a:solidFill>
                <a:schemeClr val="accent6">
                  <a:lumMod val="75000"/>
                </a:schemeClr>
              </a:solidFill>
              <a:latin typeface="Lucida Console" panose="020B060904050402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100">
                <a:latin typeface="Lucida Console" panose="020B0609040504020204" pitchFamily="49" charset="0"/>
              </a:rPr>
              <a:t>        x    &lt;- faithful[, 2]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100">
                <a:latin typeface="Lucida Console" panose="020B0609040504020204" pitchFamily="49" charset="0"/>
              </a:rPr>
              <a:t>        bins &lt;- seq(min(x), max(x), </a:t>
            </a:r>
            <a:r>
              <a:rPr lang="en-US" sz="1100" err="1">
                <a:latin typeface="Lucida Console" panose="020B0609040504020204" pitchFamily="49" charset="0"/>
              </a:rPr>
              <a:t>length.out</a:t>
            </a:r>
            <a:r>
              <a:rPr lang="en-US" sz="1100">
                <a:latin typeface="Lucida Console" panose="020B0609040504020204" pitchFamily="49" charset="0"/>
              </a:rPr>
              <a:t> = </a:t>
            </a:r>
            <a:r>
              <a:rPr lang="en-US" sz="1100" err="1">
                <a:latin typeface="Lucida Console" panose="020B0609040504020204" pitchFamily="49" charset="0"/>
              </a:rPr>
              <a:t>input$bins</a:t>
            </a:r>
            <a:r>
              <a:rPr lang="en-US" sz="1100">
                <a:latin typeface="Lucida Console" panose="020B0609040504020204" pitchFamily="49" charset="0"/>
              </a:rPr>
              <a:t> + 1)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100">
                <a:solidFill>
                  <a:schemeClr val="accent6">
                    <a:lumMod val="75000"/>
                  </a:schemeClr>
                </a:solidFill>
                <a:latin typeface="Lucida Console" panose="020B0609040504020204" pitchFamily="49" charset="0"/>
              </a:rPr>
              <a:t>        # draw the histogram with the specified number of bins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100">
                <a:latin typeface="Lucida Console" panose="020B0609040504020204" pitchFamily="49" charset="0"/>
              </a:rPr>
              <a:t>        hist(x, breaks = bins, col = '</a:t>
            </a:r>
            <a:r>
              <a:rPr lang="en-US" sz="1100" err="1">
                <a:latin typeface="Lucida Console" panose="020B0609040504020204" pitchFamily="49" charset="0"/>
              </a:rPr>
              <a:t>darkgray</a:t>
            </a:r>
            <a:r>
              <a:rPr lang="en-US" sz="1100">
                <a:latin typeface="Lucida Console" panose="020B0609040504020204" pitchFamily="49" charset="0"/>
              </a:rPr>
              <a:t>', border = 'white’,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100">
                <a:latin typeface="Lucida Console" panose="020B0609040504020204" pitchFamily="49" charset="0"/>
              </a:rPr>
              <a:t>             </a:t>
            </a:r>
            <a:r>
              <a:rPr lang="en-US" sz="1100" err="1">
                <a:latin typeface="Lucida Console" panose="020B0609040504020204" pitchFamily="49" charset="0"/>
              </a:rPr>
              <a:t>xlab</a:t>
            </a:r>
            <a:r>
              <a:rPr lang="en-US" sz="1100">
                <a:latin typeface="Lucida Console" panose="020B0609040504020204" pitchFamily="49" charset="0"/>
              </a:rPr>
              <a:t> = </a:t>
            </a:r>
            <a:r>
              <a:rPr lang="en-US" sz="1100">
                <a:solidFill>
                  <a:schemeClr val="accent6">
                    <a:lumMod val="75000"/>
                  </a:schemeClr>
                </a:solidFill>
                <a:latin typeface="Lucida Console" panose="020B0609040504020204" pitchFamily="49" charset="0"/>
              </a:rPr>
              <a:t>'Waiting time to next eruption (in mins)’</a:t>
            </a:r>
            <a:r>
              <a:rPr lang="en-US" sz="1100">
                <a:latin typeface="Lucida Console" panose="020B0609040504020204" pitchFamily="49" charset="0"/>
              </a:rPr>
              <a:t>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100">
                <a:latin typeface="Lucida Console" panose="020B0609040504020204" pitchFamily="49" charset="0"/>
              </a:rPr>
              <a:t>             main = </a:t>
            </a:r>
            <a:r>
              <a:rPr lang="en-US" sz="1100">
                <a:solidFill>
                  <a:schemeClr val="accent6">
                    <a:lumMod val="75000"/>
                  </a:schemeClr>
                </a:solidFill>
                <a:latin typeface="Lucida Console" panose="020B0609040504020204" pitchFamily="49" charset="0"/>
              </a:rPr>
              <a:t>'Histogram of waiting times’</a:t>
            </a:r>
            <a:r>
              <a:rPr lang="en-US" sz="1100">
                <a:latin typeface="Lucida Console" panose="020B0609040504020204" pitchFamily="49" charset="0"/>
              </a:rPr>
              <a:t>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100">
                <a:latin typeface="Lucida Console" panose="020B0609040504020204" pitchFamily="49" charset="0"/>
              </a:rPr>
              <a:t>    })}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100">
              <a:latin typeface="Lucida Console" panose="020B060904050402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100">
                <a:solidFill>
                  <a:schemeClr val="accent6">
                    <a:lumMod val="75000"/>
                  </a:schemeClr>
                </a:solidFill>
                <a:latin typeface="Lucida Console" panose="020B0609040504020204" pitchFamily="49" charset="0"/>
              </a:rPr>
              <a:t># Run the application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100" err="1">
                <a:latin typeface="Lucida Console" panose="020B0609040504020204" pitchFamily="49" charset="0"/>
              </a:rPr>
              <a:t>shinyApp</a:t>
            </a:r>
            <a:r>
              <a:rPr lang="en-US" sz="1100">
                <a:latin typeface="Lucida Console" panose="020B0609040504020204" pitchFamily="49" charset="0"/>
              </a:rPr>
              <a:t>(</a:t>
            </a:r>
            <a:r>
              <a:rPr lang="en-US" sz="1100" err="1">
                <a:latin typeface="Lucida Console" panose="020B0609040504020204" pitchFamily="49" charset="0"/>
              </a:rPr>
              <a:t>ui</a:t>
            </a:r>
            <a:r>
              <a:rPr lang="en-US" sz="1100">
                <a:latin typeface="Lucida Console" panose="020B0609040504020204" pitchFamily="49" charset="0"/>
              </a:rPr>
              <a:t> = </a:t>
            </a:r>
            <a:r>
              <a:rPr lang="en-US" sz="1100" err="1">
                <a:latin typeface="Lucida Console" panose="020B0609040504020204" pitchFamily="49" charset="0"/>
              </a:rPr>
              <a:t>ui</a:t>
            </a:r>
            <a:r>
              <a:rPr lang="en-US" sz="1100">
                <a:latin typeface="Lucida Console" panose="020B0609040504020204" pitchFamily="49" charset="0"/>
              </a:rPr>
              <a:t>, server = server)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7F5675D-260E-BCD0-E9EA-AD9D738095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7" r="-2"/>
          <a:stretch/>
        </p:blipFill>
        <p:spPr>
          <a:xfrm>
            <a:off x="472440" y="4104836"/>
            <a:ext cx="4863489" cy="263145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144FF95-F317-D4DC-5724-24F8D44F428C}"/>
              </a:ext>
            </a:extLst>
          </p:cNvPr>
          <p:cNvSpPr txBox="1"/>
          <p:nvPr/>
        </p:nvSpPr>
        <p:spPr>
          <a:xfrm>
            <a:off x="9516995" y="1672431"/>
            <a:ext cx="220224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>
                <a:solidFill>
                  <a:srgbClr val="0000FF"/>
                </a:solidFill>
                <a:latin typeface="+mj-lt"/>
                <a:ea typeface="Dotum" panose="020B0600000101010101" pitchFamily="34" charset="-127"/>
              </a:rPr>
              <a:t>Try changing the </a:t>
            </a:r>
          </a:p>
          <a:p>
            <a:r>
              <a:rPr lang="en-US" sz="1400" b="1" err="1">
                <a:solidFill>
                  <a:srgbClr val="0000FF"/>
                </a:solidFill>
                <a:latin typeface="+mj-lt"/>
                <a:ea typeface="Dotum" panose="020B0600000101010101" pitchFamily="34" charset="-127"/>
              </a:rPr>
              <a:t>sliderInput</a:t>
            </a:r>
            <a:r>
              <a:rPr lang="en-US" sz="1400" b="1">
                <a:solidFill>
                  <a:srgbClr val="0000FF"/>
                </a:solidFill>
                <a:latin typeface="+mj-lt"/>
                <a:ea typeface="Dotum" panose="020B0600000101010101" pitchFamily="34" charset="-127"/>
              </a:rPr>
              <a:t> </a:t>
            </a:r>
            <a:r>
              <a:rPr lang="en-US" sz="1400">
                <a:solidFill>
                  <a:srgbClr val="0000FF"/>
                </a:solidFill>
                <a:latin typeface="+mj-lt"/>
                <a:ea typeface="Dotum" panose="020B0600000101010101" pitchFamily="34" charset="-127"/>
              </a:rPr>
              <a:t>to </a:t>
            </a:r>
            <a:r>
              <a:rPr lang="en-US" sz="1400" b="1" err="1">
                <a:solidFill>
                  <a:srgbClr val="0000FF"/>
                </a:solidFill>
                <a:latin typeface="+mj-lt"/>
                <a:ea typeface="Dotum" panose="020B0600000101010101" pitchFamily="34" charset="-127"/>
              </a:rPr>
              <a:t>numericInput</a:t>
            </a:r>
            <a:endParaRPr lang="en-US" sz="1400" b="1">
              <a:solidFill>
                <a:srgbClr val="0000FF"/>
              </a:solidFill>
              <a:latin typeface="+mj-lt"/>
              <a:ea typeface="Dotum" panose="020B0600000101010101" pitchFamily="34" charset="-127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A84182E4-AD84-9807-5456-C4DB047D82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3" r="1"/>
          <a:stretch/>
        </p:blipFill>
        <p:spPr>
          <a:xfrm>
            <a:off x="451413" y="1048518"/>
            <a:ext cx="4881090" cy="2971935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47299A2-0DBF-3AFB-7779-FC1B9ADD4F66}"/>
              </a:ext>
            </a:extLst>
          </p:cNvPr>
          <p:cNvCxnSpPr>
            <a:cxnSpLocks/>
          </p:cNvCxnSpPr>
          <p:nvPr/>
        </p:nvCxnSpPr>
        <p:spPr>
          <a:xfrm flipH="1">
            <a:off x="8218285" y="1931298"/>
            <a:ext cx="1213411" cy="0"/>
          </a:xfrm>
          <a:prstGeom prst="straightConnector1">
            <a:avLst/>
          </a:prstGeom>
          <a:ln w="28575">
            <a:solidFill>
              <a:srgbClr val="FFC000"/>
            </a:solidFill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4681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241399EA-9132-CED4-7323-6185C693CB22}"/>
              </a:ext>
            </a:extLst>
          </p:cNvPr>
          <p:cNvSpPr/>
          <p:nvPr/>
        </p:nvSpPr>
        <p:spPr>
          <a:xfrm>
            <a:off x="5604491" y="4084889"/>
            <a:ext cx="6018004" cy="2025353"/>
          </a:xfrm>
          <a:prstGeom prst="roundRect">
            <a:avLst>
              <a:gd name="adj" fmla="val 5421"/>
            </a:avLst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97DF4C-D9AE-801E-F1AE-023D0D6462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1DDAF-7752-46E8-8320-142E0D4CD492}" type="slidenum">
              <a:rPr lang="en-US" smtClean="0"/>
              <a:t>22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41FC4CB-3D63-F90D-BFEB-128670E21B7A}"/>
              </a:ext>
            </a:extLst>
          </p:cNvPr>
          <p:cNvSpPr txBox="1">
            <a:spLocks/>
          </p:cNvSpPr>
          <p:nvPr/>
        </p:nvSpPr>
        <p:spPr>
          <a:xfrm>
            <a:off x="471248" y="178051"/>
            <a:ext cx="5374367" cy="8326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>
                <a:latin typeface="Dotum" panose="020B0600000101010101" pitchFamily="34" charset="-127"/>
                <a:ea typeface="Dotum" panose="020B0600000101010101" pitchFamily="34" charset="-127"/>
              </a:rPr>
              <a:t>Connecting  input/output in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>
                <a:latin typeface="Dotum" panose="020B0600000101010101" pitchFamily="34" charset="-127"/>
                <a:ea typeface="Dotum" panose="020B0600000101010101" pitchFamily="34" charset="-127"/>
              </a:rPr>
              <a:t>UI and Server</a:t>
            </a:r>
            <a:endParaRPr kumimoji="0" lang="en-US" sz="2800" b="1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Dotum" panose="020B0600000101010101" pitchFamily="34" charset="-127"/>
              <a:ea typeface="Dotum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8661E0-43BE-1701-CCB4-688F5A17E4D0}"/>
              </a:ext>
            </a:extLst>
          </p:cNvPr>
          <p:cNvSpPr txBox="1"/>
          <p:nvPr/>
        </p:nvSpPr>
        <p:spPr>
          <a:xfrm>
            <a:off x="390484" y="1610313"/>
            <a:ext cx="4910721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sz="1400" b="1">
                <a:latin typeface="+mj-lt"/>
                <a:ea typeface="Dotum" panose="020B0600000101010101" pitchFamily="34" charset="-127"/>
              </a:rPr>
              <a:t>Input ID</a:t>
            </a:r>
            <a:endParaRPr lang="en-US" sz="1400">
              <a:latin typeface="+mj-lt"/>
              <a:ea typeface="Dotum" panose="020B0600000101010101" pitchFamily="34" charset="-127"/>
            </a:endParaRPr>
          </a:p>
          <a:p>
            <a:pPr marL="355600"/>
            <a:r>
              <a:rPr lang="en-US" sz="1400">
                <a:latin typeface="+mj-lt"/>
                <a:ea typeface="Dotum" panose="020B0600000101010101" pitchFamily="34" charset="-127"/>
              </a:rPr>
              <a:t>Identifier used to connect the front end with the back end: if your UI has an input with ID "</a:t>
            </a:r>
            <a:r>
              <a:rPr lang="en-US" sz="1400" b="1">
                <a:highlight>
                  <a:srgbClr val="FFFF00"/>
                </a:highlight>
                <a:latin typeface="+mj-lt"/>
                <a:ea typeface="Dotum" panose="020B0600000101010101" pitchFamily="34" charset="-127"/>
              </a:rPr>
              <a:t>name</a:t>
            </a:r>
            <a:r>
              <a:rPr lang="en-US" sz="1400">
                <a:latin typeface="+mj-lt"/>
                <a:ea typeface="Dotum" panose="020B0600000101010101" pitchFamily="34" charset="-127"/>
              </a:rPr>
              <a:t>", the server function will access it with </a:t>
            </a:r>
            <a:r>
              <a:rPr lang="en-US" sz="1400" b="1" err="1">
                <a:latin typeface="+mj-lt"/>
                <a:ea typeface="Dotum" panose="020B0600000101010101" pitchFamily="34" charset="-127"/>
              </a:rPr>
              <a:t>input$</a:t>
            </a:r>
            <a:r>
              <a:rPr lang="en-US" sz="1400" b="1" err="1">
                <a:highlight>
                  <a:srgbClr val="FFFF00"/>
                </a:highlight>
                <a:latin typeface="+mj-lt"/>
                <a:ea typeface="Dotum" panose="020B0600000101010101" pitchFamily="34" charset="-127"/>
              </a:rPr>
              <a:t>name</a:t>
            </a:r>
            <a:r>
              <a:rPr lang="en-US" sz="1400">
                <a:latin typeface="+mj-lt"/>
                <a:ea typeface="Dotum" panose="020B0600000101010101" pitchFamily="34" charset="-127"/>
              </a:rPr>
              <a:t>.</a:t>
            </a:r>
          </a:p>
          <a:p>
            <a:pPr marL="355600"/>
            <a:endParaRPr lang="en-US" sz="1400">
              <a:latin typeface="+mj-lt"/>
              <a:ea typeface="Dotum" panose="020B0600000101010101" pitchFamily="34" charset="-127"/>
            </a:endParaRPr>
          </a:p>
          <a:p>
            <a:pPr marL="342900" indent="-342900">
              <a:buAutoNum type="arabicPeriod" startAt="2"/>
            </a:pPr>
            <a:r>
              <a:rPr lang="en-US" sz="1400" b="1">
                <a:latin typeface="+mj-lt"/>
                <a:ea typeface="Dotum" panose="020B0600000101010101" pitchFamily="34" charset="-127"/>
              </a:rPr>
              <a:t>Label </a:t>
            </a:r>
            <a:r>
              <a:rPr lang="en-US" sz="1400">
                <a:latin typeface="+mj-lt"/>
                <a:ea typeface="Dotum" panose="020B0600000101010101" pitchFamily="34" charset="-127"/>
              </a:rPr>
              <a:t>(Front-end)</a:t>
            </a:r>
          </a:p>
          <a:p>
            <a:pPr marL="355600"/>
            <a:r>
              <a:rPr lang="en-US" sz="1400">
                <a:latin typeface="+mj-lt"/>
                <a:ea typeface="Dotum" panose="020B0600000101010101" pitchFamily="34" charset="-127"/>
              </a:rPr>
              <a:t>Create a human-readable label for the control. </a:t>
            </a:r>
          </a:p>
          <a:p>
            <a:pPr marL="355600"/>
            <a:r>
              <a:rPr lang="en-US" sz="1400">
                <a:latin typeface="+mj-lt"/>
                <a:ea typeface="Dotum" panose="020B0600000101010101" pitchFamily="34" charset="-127"/>
              </a:rPr>
              <a:t>No restrictions on this string, but you’ll need to make sure that your app is usable by humans! 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931A229-4BFD-8123-3125-C6067CA822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04491" y="115747"/>
            <a:ext cx="6090920" cy="6514232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100">
                <a:solidFill>
                  <a:srgbClr val="0000FF"/>
                </a:solidFill>
                <a:latin typeface="Lucida Console" panose="020B0609040504020204" pitchFamily="49" charset="0"/>
              </a:rPr>
              <a:t>library</a:t>
            </a:r>
            <a:r>
              <a:rPr lang="en-US" sz="1100">
                <a:latin typeface="Lucida Console" panose="020B0609040504020204" pitchFamily="49" charset="0"/>
              </a:rPr>
              <a:t>(shiny)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100">
              <a:solidFill>
                <a:schemeClr val="accent6">
                  <a:lumMod val="75000"/>
                </a:schemeClr>
              </a:solidFill>
              <a:latin typeface="Lucida Console" panose="020B060904050402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100">
                <a:solidFill>
                  <a:schemeClr val="accent6">
                    <a:lumMod val="75000"/>
                  </a:schemeClr>
                </a:solidFill>
                <a:latin typeface="Lucida Console" panose="020B0609040504020204" pitchFamily="49" charset="0"/>
              </a:rPr>
              <a:t># Define UI for application that draws a histogram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100" err="1">
                <a:latin typeface="Lucida Console" panose="020B0609040504020204" pitchFamily="49" charset="0"/>
              </a:rPr>
              <a:t>ui</a:t>
            </a:r>
            <a:r>
              <a:rPr lang="en-US" sz="1100">
                <a:latin typeface="Lucida Console" panose="020B0609040504020204" pitchFamily="49" charset="0"/>
              </a:rPr>
              <a:t> &lt;- </a:t>
            </a:r>
            <a:r>
              <a:rPr lang="en-US" sz="1100" err="1">
                <a:latin typeface="Lucida Console" panose="020B0609040504020204" pitchFamily="49" charset="0"/>
              </a:rPr>
              <a:t>fluidPage</a:t>
            </a:r>
            <a:r>
              <a:rPr lang="en-US" sz="1100">
                <a:latin typeface="Lucida Console" panose="020B0609040504020204" pitchFamily="49" charset="0"/>
              </a:rPr>
              <a:t>(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100">
                <a:latin typeface="Lucida Console" panose="020B0609040504020204" pitchFamily="49" charset="0"/>
              </a:rPr>
              <a:t>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100">
                <a:latin typeface="Lucida Console" panose="020B0609040504020204" pitchFamily="49" charset="0"/>
              </a:rPr>
              <a:t>    </a:t>
            </a:r>
            <a:r>
              <a:rPr lang="en-US" sz="1100">
                <a:solidFill>
                  <a:schemeClr val="accent6">
                    <a:lumMod val="75000"/>
                  </a:schemeClr>
                </a:solidFill>
                <a:latin typeface="Lucida Console" panose="020B0609040504020204" pitchFamily="49" charset="0"/>
              </a:rPr>
              <a:t># Application title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100">
                <a:latin typeface="Lucida Console" panose="020B0609040504020204" pitchFamily="49" charset="0"/>
              </a:rPr>
              <a:t>    </a:t>
            </a:r>
            <a:r>
              <a:rPr lang="en-US" sz="1100" err="1">
                <a:latin typeface="Lucida Console" panose="020B0609040504020204" pitchFamily="49" charset="0"/>
              </a:rPr>
              <a:t>titlePanel</a:t>
            </a:r>
            <a:r>
              <a:rPr lang="en-US" sz="1100">
                <a:latin typeface="Lucida Console" panose="020B0609040504020204" pitchFamily="49" charset="0"/>
              </a:rPr>
              <a:t>("Old Faithful Geyser Data"),   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100">
                <a:solidFill>
                  <a:schemeClr val="accent6">
                    <a:lumMod val="75000"/>
                  </a:schemeClr>
                </a:solidFill>
                <a:latin typeface="Lucida Console" panose="020B0609040504020204" pitchFamily="49" charset="0"/>
              </a:rPr>
              <a:t>    # Sidebar with a slider input for number of bins     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100">
                <a:latin typeface="Lucida Console" panose="020B0609040504020204" pitchFamily="49" charset="0"/>
              </a:rPr>
              <a:t>    </a:t>
            </a:r>
            <a:r>
              <a:rPr lang="en-US" sz="1100" err="1">
                <a:latin typeface="Lucida Console" panose="020B0609040504020204" pitchFamily="49" charset="0"/>
              </a:rPr>
              <a:t>sidebarLayout</a:t>
            </a:r>
            <a:r>
              <a:rPr lang="en-US" sz="1100">
                <a:latin typeface="Lucida Console" panose="020B0609040504020204" pitchFamily="49" charset="0"/>
              </a:rPr>
              <a:t>(       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100">
                <a:latin typeface="Lucida Console" panose="020B0609040504020204" pitchFamily="49" charset="0"/>
              </a:rPr>
              <a:t>       </a:t>
            </a:r>
            <a:r>
              <a:rPr lang="en-US" sz="1100" err="1">
                <a:latin typeface="Lucida Console" panose="020B0609040504020204" pitchFamily="49" charset="0"/>
              </a:rPr>
              <a:t>sidebarPanel</a:t>
            </a:r>
            <a:r>
              <a:rPr lang="en-US" sz="1100">
                <a:latin typeface="Lucida Console" panose="020B0609040504020204" pitchFamily="49" charset="0"/>
              </a:rPr>
              <a:t>(           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100">
                <a:latin typeface="Lucida Console" panose="020B0609040504020204" pitchFamily="49" charset="0"/>
              </a:rPr>
              <a:t>          </a:t>
            </a:r>
            <a:r>
              <a:rPr lang="en-US" sz="1100" err="1">
                <a:latin typeface="Lucida Console" panose="020B0609040504020204" pitchFamily="49" charset="0"/>
              </a:rPr>
              <a:t>sliderInput</a:t>
            </a:r>
            <a:r>
              <a:rPr lang="en-US" sz="1100">
                <a:latin typeface="Lucida Console" panose="020B0609040504020204" pitchFamily="49" charset="0"/>
              </a:rPr>
              <a:t>(</a:t>
            </a:r>
            <a:r>
              <a:rPr lang="en-US" sz="1100">
                <a:solidFill>
                  <a:schemeClr val="accent6">
                    <a:lumMod val="75000"/>
                  </a:schemeClr>
                </a:solidFill>
                <a:latin typeface="Lucida Console" panose="020B0609040504020204" pitchFamily="49" charset="0"/>
              </a:rPr>
              <a:t>"</a:t>
            </a:r>
            <a:r>
              <a:rPr lang="en-US" sz="1100">
                <a:solidFill>
                  <a:schemeClr val="accent6">
                    <a:lumMod val="75000"/>
                  </a:schemeClr>
                </a:solidFill>
                <a:highlight>
                  <a:srgbClr val="FFFF00"/>
                </a:highlight>
                <a:latin typeface="Lucida Console" panose="020B0609040504020204" pitchFamily="49" charset="0"/>
              </a:rPr>
              <a:t>bins</a:t>
            </a:r>
            <a:r>
              <a:rPr lang="en-US" sz="1100">
                <a:solidFill>
                  <a:schemeClr val="accent6">
                    <a:lumMod val="75000"/>
                  </a:schemeClr>
                </a:solidFill>
                <a:latin typeface="Lucida Console" panose="020B0609040504020204" pitchFamily="49" charset="0"/>
              </a:rPr>
              <a:t>"</a:t>
            </a:r>
            <a:r>
              <a:rPr lang="en-US" sz="1100">
                <a:latin typeface="Lucida Console" panose="020B0609040504020204" pitchFamily="49" charset="0"/>
              </a:rPr>
              <a:t>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100">
                <a:latin typeface="Lucida Console" panose="020B0609040504020204" pitchFamily="49" charset="0"/>
              </a:rPr>
              <a:t>                      </a:t>
            </a:r>
            <a:r>
              <a:rPr lang="en-US" sz="1100">
                <a:solidFill>
                  <a:schemeClr val="accent6">
                    <a:lumMod val="75000"/>
                  </a:schemeClr>
                </a:solidFill>
                <a:latin typeface="Lucida Console" panose="020B0609040504020204" pitchFamily="49" charset="0"/>
              </a:rPr>
              <a:t>"Number of bins:"</a:t>
            </a:r>
            <a:r>
              <a:rPr lang="en-US" sz="1100">
                <a:latin typeface="Lucida Console" panose="020B0609040504020204" pitchFamily="49" charset="0"/>
              </a:rPr>
              <a:t>,                       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100">
                <a:latin typeface="Lucida Console" panose="020B0609040504020204" pitchFamily="49" charset="0"/>
              </a:rPr>
              <a:t>                      min =</a:t>
            </a:r>
            <a:r>
              <a:rPr lang="en-US" sz="1100">
                <a:solidFill>
                  <a:srgbClr val="0000FF"/>
                </a:solidFill>
                <a:latin typeface="Lucida Console" panose="020B0609040504020204" pitchFamily="49" charset="0"/>
              </a:rPr>
              <a:t> 1</a:t>
            </a:r>
            <a:r>
              <a:rPr lang="en-US" sz="1100">
                <a:latin typeface="Lucida Console" panose="020B0609040504020204" pitchFamily="49" charset="0"/>
              </a:rPr>
              <a:t>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100">
                <a:latin typeface="Lucida Console" panose="020B0609040504020204" pitchFamily="49" charset="0"/>
              </a:rPr>
              <a:t>                      max = </a:t>
            </a:r>
            <a:r>
              <a:rPr lang="en-US" sz="1100">
                <a:solidFill>
                  <a:srgbClr val="0000FF"/>
                </a:solidFill>
                <a:latin typeface="Lucida Console" panose="020B0609040504020204" pitchFamily="49" charset="0"/>
              </a:rPr>
              <a:t>50</a:t>
            </a:r>
            <a:r>
              <a:rPr lang="en-US" sz="1100">
                <a:latin typeface="Lucida Console" panose="020B0609040504020204" pitchFamily="49" charset="0"/>
              </a:rPr>
              <a:t>,                       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100">
                <a:latin typeface="Lucida Console" panose="020B0609040504020204" pitchFamily="49" charset="0"/>
              </a:rPr>
              <a:t>                      value = </a:t>
            </a:r>
            <a:r>
              <a:rPr lang="en-US" sz="1100">
                <a:solidFill>
                  <a:srgbClr val="0000FF"/>
                </a:solidFill>
                <a:latin typeface="Lucida Console" panose="020B0609040504020204" pitchFamily="49" charset="0"/>
              </a:rPr>
              <a:t>30</a:t>
            </a:r>
            <a:r>
              <a:rPr lang="en-US" sz="1100">
                <a:latin typeface="Lucida Console" panose="020B0609040504020204" pitchFamily="49" charset="0"/>
              </a:rPr>
              <a:t>)       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100">
                <a:latin typeface="Lucida Console" panose="020B0609040504020204" pitchFamily="49" charset="0"/>
              </a:rPr>
              <a:t>                     ),       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100">
              <a:latin typeface="Lucida Console" panose="020B060904050402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100">
                <a:solidFill>
                  <a:schemeClr val="accent6">
                    <a:lumMod val="75000"/>
                  </a:schemeClr>
                </a:solidFill>
                <a:latin typeface="Lucida Console" panose="020B0609040504020204" pitchFamily="49" charset="0"/>
              </a:rPr>
              <a:t>    # Show a plot of the generated distribution       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100">
                <a:solidFill>
                  <a:schemeClr val="accent6">
                    <a:lumMod val="75000"/>
                  </a:schemeClr>
                </a:solidFill>
                <a:latin typeface="Lucida Console" panose="020B0609040504020204" pitchFamily="49" charset="0"/>
              </a:rPr>
              <a:t>       </a:t>
            </a:r>
            <a:r>
              <a:rPr lang="en-US" sz="1100" err="1">
                <a:latin typeface="Lucida Console" panose="020B0609040504020204" pitchFamily="49" charset="0"/>
              </a:rPr>
              <a:t>mainPanel</a:t>
            </a:r>
            <a:r>
              <a:rPr lang="en-US" sz="1100">
                <a:latin typeface="Lucida Console" panose="020B0609040504020204" pitchFamily="49" charset="0"/>
              </a:rPr>
              <a:t>(          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100">
                <a:latin typeface="Lucida Console" panose="020B0609040504020204" pitchFamily="49" charset="0"/>
              </a:rPr>
              <a:t>       </a:t>
            </a:r>
            <a:r>
              <a:rPr lang="en-US" sz="1100" err="1">
                <a:latin typeface="Lucida Console" panose="020B0609040504020204" pitchFamily="49" charset="0"/>
              </a:rPr>
              <a:t>plotOutput</a:t>
            </a:r>
            <a:r>
              <a:rPr lang="en-US" sz="1100">
                <a:latin typeface="Lucida Console" panose="020B0609040504020204" pitchFamily="49" charset="0"/>
              </a:rPr>
              <a:t>(</a:t>
            </a:r>
            <a:r>
              <a:rPr lang="en-US" sz="1100">
                <a:solidFill>
                  <a:schemeClr val="accent6">
                    <a:lumMod val="75000"/>
                  </a:schemeClr>
                </a:solidFill>
                <a:latin typeface="Lucida Console" panose="020B0609040504020204" pitchFamily="49" charset="0"/>
              </a:rPr>
              <a:t>"</a:t>
            </a:r>
            <a:r>
              <a:rPr lang="en-US" sz="1100" err="1">
                <a:solidFill>
                  <a:schemeClr val="accent6">
                    <a:lumMod val="75000"/>
                  </a:schemeClr>
                </a:solidFill>
                <a:highlight>
                  <a:srgbClr val="FFFF00"/>
                </a:highlight>
                <a:latin typeface="Lucida Console" panose="020B0609040504020204" pitchFamily="49" charset="0"/>
              </a:rPr>
              <a:t>distPlot</a:t>
            </a:r>
            <a:r>
              <a:rPr lang="en-US" sz="1100">
                <a:solidFill>
                  <a:schemeClr val="accent6">
                    <a:lumMod val="75000"/>
                  </a:schemeClr>
                </a:solidFill>
                <a:latin typeface="Lucida Console" panose="020B0609040504020204" pitchFamily="49" charset="0"/>
              </a:rPr>
              <a:t>"</a:t>
            </a:r>
            <a:r>
              <a:rPr lang="en-US" sz="1100">
                <a:latin typeface="Lucida Console" panose="020B0609040504020204" pitchFamily="49" charset="0"/>
              </a:rPr>
              <a:t>)       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100">
                <a:latin typeface="Lucida Console" panose="020B0609040504020204" pitchFamily="49" charset="0"/>
              </a:rPr>
              <a:t>       )   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100">
                <a:latin typeface="Lucida Console" panose="020B0609040504020204" pitchFamily="49" charset="0"/>
              </a:rPr>
              <a:t>   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100">
                <a:latin typeface="Lucida Console" panose="020B0609040504020204" pitchFamily="49" charset="0"/>
              </a:rPr>
              <a:t>)</a:t>
            </a:r>
            <a:endParaRPr lang="en-US" sz="1100">
              <a:solidFill>
                <a:schemeClr val="accent6">
                  <a:lumMod val="75000"/>
                </a:schemeClr>
              </a:solidFill>
              <a:latin typeface="Lucida Console" panose="020B060904050402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100">
              <a:solidFill>
                <a:schemeClr val="accent6">
                  <a:lumMod val="75000"/>
                </a:schemeClr>
              </a:solidFill>
              <a:latin typeface="Lucida Console" panose="020B060904050402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100">
                <a:solidFill>
                  <a:schemeClr val="accent6">
                    <a:lumMod val="75000"/>
                  </a:schemeClr>
                </a:solidFill>
                <a:latin typeface="Lucida Console" panose="020B0609040504020204" pitchFamily="49" charset="0"/>
              </a:rPr>
              <a:t># Define server logic required to draw a histogram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100">
                <a:latin typeface="Lucida Console" panose="020B0609040504020204" pitchFamily="49" charset="0"/>
              </a:rPr>
              <a:t>server &lt;- </a:t>
            </a:r>
            <a:r>
              <a:rPr lang="en-US" sz="1100">
                <a:solidFill>
                  <a:srgbClr val="0000FF"/>
                </a:solidFill>
                <a:latin typeface="Lucida Console" panose="020B0609040504020204" pitchFamily="49" charset="0"/>
              </a:rPr>
              <a:t>function</a:t>
            </a:r>
            <a:r>
              <a:rPr lang="en-US" sz="1100">
                <a:latin typeface="Lucida Console" panose="020B0609040504020204" pitchFamily="49" charset="0"/>
              </a:rPr>
              <a:t>(input, output) 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100">
                <a:latin typeface="Lucida Console" panose="020B0609040504020204" pitchFamily="49" charset="0"/>
              </a:rPr>
              <a:t>    </a:t>
            </a:r>
            <a:r>
              <a:rPr lang="en-US" sz="1100" err="1">
                <a:highlight>
                  <a:srgbClr val="FFFF00"/>
                </a:highlight>
                <a:latin typeface="Lucida Console" panose="020B0609040504020204" pitchFamily="49" charset="0"/>
              </a:rPr>
              <a:t>output$distPlot</a:t>
            </a:r>
            <a:r>
              <a:rPr lang="en-US" sz="1100">
                <a:highlight>
                  <a:srgbClr val="FFFF00"/>
                </a:highlight>
                <a:latin typeface="Lucida Console" panose="020B0609040504020204" pitchFamily="49" charset="0"/>
              </a:rPr>
              <a:t> </a:t>
            </a:r>
            <a:r>
              <a:rPr lang="en-US" sz="1100">
                <a:latin typeface="Lucida Console" panose="020B0609040504020204" pitchFamily="49" charset="0"/>
              </a:rPr>
              <a:t>&lt;- </a:t>
            </a:r>
            <a:r>
              <a:rPr lang="en-US" sz="1100" err="1">
                <a:latin typeface="Lucida Console" panose="020B0609040504020204" pitchFamily="49" charset="0"/>
              </a:rPr>
              <a:t>renderPlot</a:t>
            </a:r>
            <a:r>
              <a:rPr lang="en-US" sz="1100">
                <a:latin typeface="Lucida Console" panose="020B0609040504020204" pitchFamily="49" charset="0"/>
              </a:rPr>
              <a:t>({</a:t>
            </a:r>
            <a:endParaRPr lang="en-US" sz="1100">
              <a:solidFill>
                <a:schemeClr val="accent6">
                  <a:lumMod val="75000"/>
                </a:schemeClr>
              </a:solidFill>
              <a:latin typeface="Lucida Console" panose="020B060904050402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100">
                <a:solidFill>
                  <a:schemeClr val="accent6">
                    <a:lumMod val="75000"/>
                  </a:schemeClr>
                </a:solidFill>
                <a:latin typeface="Lucida Console" panose="020B0609040504020204" pitchFamily="49" charset="0"/>
              </a:rPr>
              <a:t>        # generate bins based on </a:t>
            </a:r>
            <a:r>
              <a:rPr lang="en-US" sz="1100" err="1">
                <a:solidFill>
                  <a:schemeClr val="accent6">
                    <a:lumMod val="75000"/>
                  </a:schemeClr>
                </a:solidFill>
                <a:latin typeface="Lucida Console" panose="020B0609040504020204" pitchFamily="49" charset="0"/>
              </a:rPr>
              <a:t>input$bins</a:t>
            </a:r>
            <a:r>
              <a:rPr lang="en-US" sz="1100">
                <a:solidFill>
                  <a:schemeClr val="accent6">
                    <a:lumMod val="75000"/>
                  </a:schemeClr>
                </a:solidFill>
                <a:latin typeface="Lucida Console" panose="020B0609040504020204" pitchFamily="49" charset="0"/>
              </a:rPr>
              <a:t> from </a:t>
            </a:r>
            <a:r>
              <a:rPr lang="en-US" sz="1100" err="1">
                <a:solidFill>
                  <a:schemeClr val="accent6">
                    <a:lumMod val="75000"/>
                  </a:schemeClr>
                </a:solidFill>
                <a:latin typeface="Lucida Console" panose="020B0609040504020204" pitchFamily="49" charset="0"/>
              </a:rPr>
              <a:t>ui.R</a:t>
            </a:r>
            <a:endParaRPr lang="en-US" sz="1100">
              <a:solidFill>
                <a:schemeClr val="accent6">
                  <a:lumMod val="75000"/>
                </a:schemeClr>
              </a:solidFill>
              <a:latin typeface="Lucida Console" panose="020B060904050402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100">
                <a:latin typeface="Lucida Console" panose="020B0609040504020204" pitchFamily="49" charset="0"/>
              </a:rPr>
              <a:t>        x    &lt;- faithful[, 2]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100">
                <a:latin typeface="Lucida Console" panose="020B0609040504020204" pitchFamily="49" charset="0"/>
              </a:rPr>
              <a:t>        bins &lt;- seq(min(x), max(x), </a:t>
            </a:r>
            <a:r>
              <a:rPr lang="en-US" sz="1100" err="1">
                <a:latin typeface="Lucida Console" panose="020B0609040504020204" pitchFamily="49" charset="0"/>
              </a:rPr>
              <a:t>length.out</a:t>
            </a:r>
            <a:r>
              <a:rPr lang="en-US" sz="1100">
                <a:latin typeface="Lucida Console" panose="020B0609040504020204" pitchFamily="49" charset="0"/>
              </a:rPr>
              <a:t> = </a:t>
            </a:r>
            <a:r>
              <a:rPr lang="en-US" sz="1100" err="1">
                <a:highlight>
                  <a:srgbClr val="FFFF00"/>
                </a:highlight>
                <a:latin typeface="Lucida Console" panose="020B0609040504020204" pitchFamily="49" charset="0"/>
              </a:rPr>
              <a:t>input$bins</a:t>
            </a:r>
            <a:r>
              <a:rPr lang="en-US" sz="1100">
                <a:latin typeface="Lucida Console" panose="020B0609040504020204" pitchFamily="49" charset="0"/>
              </a:rPr>
              <a:t> + 1)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100">
                <a:solidFill>
                  <a:schemeClr val="accent6">
                    <a:lumMod val="75000"/>
                  </a:schemeClr>
                </a:solidFill>
                <a:latin typeface="Lucida Console" panose="020B0609040504020204" pitchFamily="49" charset="0"/>
              </a:rPr>
              <a:t>        # draw the histogram with the specified number of bins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100">
                <a:latin typeface="Lucida Console" panose="020B0609040504020204" pitchFamily="49" charset="0"/>
              </a:rPr>
              <a:t>        hist(x, breaks = bins, col = '</a:t>
            </a:r>
            <a:r>
              <a:rPr lang="en-US" sz="1100" err="1">
                <a:latin typeface="Lucida Console" panose="020B0609040504020204" pitchFamily="49" charset="0"/>
              </a:rPr>
              <a:t>darkgray</a:t>
            </a:r>
            <a:r>
              <a:rPr lang="en-US" sz="1100">
                <a:latin typeface="Lucida Console" panose="020B0609040504020204" pitchFamily="49" charset="0"/>
              </a:rPr>
              <a:t>', border = 'white’,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100">
                <a:latin typeface="Lucida Console" panose="020B0609040504020204" pitchFamily="49" charset="0"/>
              </a:rPr>
              <a:t>             </a:t>
            </a:r>
            <a:r>
              <a:rPr lang="en-US" sz="1100" err="1">
                <a:latin typeface="Lucida Console" panose="020B0609040504020204" pitchFamily="49" charset="0"/>
              </a:rPr>
              <a:t>xlab</a:t>
            </a:r>
            <a:r>
              <a:rPr lang="en-US" sz="1100">
                <a:latin typeface="Lucida Console" panose="020B0609040504020204" pitchFamily="49" charset="0"/>
              </a:rPr>
              <a:t> = </a:t>
            </a:r>
            <a:r>
              <a:rPr lang="en-US" sz="1100">
                <a:solidFill>
                  <a:schemeClr val="accent6">
                    <a:lumMod val="75000"/>
                  </a:schemeClr>
                </a:solidFill>
                <a:latin typeface="Lucida Console" panose="020B0609040504020204" pitchFamily="49" charset="0"/>
              </a:rPr>
              <a:t>'Waiting time to next eruption (in mins)’</a:t>
            </a:r>
            <a:r>
              <a:rPr lang="en-US" sz="1100">
                <a:latin typeface="Lucida Console" panose="020B0609040504020204" pitchFamily="49" charset="0"/>
              </a:rPr>
              <a:t>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100">
                <a:latin typeface="Lucida Console" panose="020B0609040504020204" pitchFamily="49" charset="0"/>
              </a:rPr>
              <a:t>             main = </a:t>
            </a:r>
            <a:r>
              <a:rPr lang="en-US" sz="1100">
                <a:solidFill>
                  <a:schemeClr val="accent6">
                    <a:lumMod val="75000"/>
                  </a:schemeClr>
                </a:solidFill>
                <a:latin typeface="Lucida Console" panose="020B0609040504020204" pitchFamily="49" charset="0"/>
              </a:rPr>
              <a:t>'Histogram of waiting times’</a:t>
            </a:r>
            <a:r>
              <a:rPr lang="en-US" sz="1100">
                <a:latin typeface="Lucida Console" panose="020B0609040504020204" pitchFamily="49" charset="0"/>
              </a:rPr>
              <a:t>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100">
                <a:latin typeface="Lucida Console" panose="020B0609040504020204" pitchFamily="49" charset="0"/>
              </a:rPr>
              <a:t>    })}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100">
              <a:latin typeface="Lucida Console" panose="020B060904050402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100">
                <a:solidFill>
                  <a:schemeClr val="accent6">
                    <a:lumMod val="75000"/>
                  </a:schemeClr>
                </a:solidFill>
                <a:latin typeface="Lucida Console" panose="020B0609040504020204" pitchFamily="49" charset="0"/>
              </a:rPr>
              <a:t># Run the application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100" err="1">
                <a:latin typeface="Lucida Console" panose="020B0609040504020204" pitchFamily="49" charset="0"/>
              </a:rPr>
              <a:t>shinyApp</a:t>
            </a:r>
            <a:r>
              <a:rPr lang="en-US" sz="1100">
                <a:latin typeface="Lucida Console" panose="020B0609040504020204" pitchFamily="49" charset="0"/>
              </a:rPr>
              <a:t>(</a:t>
            </a:r>
            <a:r>
              <a:rPr lang="en-US" sz="1100" err="1">
                <a:latin typeface="Lucida Console" panose="020B0609040504020204" pitchFamily="49" charset="0"/>
              </a:rPr>
              <a:t>ui</a:t>
            </a:r>
            <a:r>
              <a:rPr lang="en-US" sz="1100">
                <a:latin typeface="Lucida Console" panose="020B0609040504020204" pitchFamily="49" charset="0"/>
              </a:rPr>
              <a:t> = </a:t>
            </a:r>
            <a:r>
              <a:rPr lang="en-US" sz="1100" err="1">
                <a:latin typeface="Lucida Console" panose="020B0609040504020204" pitchFamily="49" charset="0"/>
              </a:rPr>
              <a:t>ui</a:t>
            </a:r>
            <a:r>
              <a:rPr lang="en-US" sz="1100">
                <a:latin typeface="Lucida Console" panose="020B0609040504020204" pitchFamily="49" charset="0"/>
              </a:rPr>
              <a:t>, server = server)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D09561F-DE55-1B21-6599-9AFCEDE319FE}"/>
              </a:ext>
            </a:extLst>
          </p:cNvPr>
          <p:cNvCxnSpPr>
            <a:cxnSpLocks/>
          </p:cNvCxnSpPr>
          <p:nvPr/>
        </p:nvCxnSpPr>
        <p:spPr>
          <a:xfrm flipH="1">
            <a:off x="9169338" y="2106847"/>
            <a:ext cx="1213411" cy="0"/>
          </a:xfrm>
          <a:prstGeom prst="straightConnector1">
            <a:avLst/>
          </a:prstGeom>
          <a:ln w="28575">
            <a:solidFill>
              <a:srgbClr val="FFC000"/>
            </a:solidFill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014F131-DDD5-4BF8-99AA-BC396DED304D}"/>
              </a:ext>
            </a:extLst>
          </p:cNvPr>
          <p:cNvSpPr txBox="1"/>
          <p:nvPr/>
        </p:nvSpPr>
        <p:spPr>
          <a:xfrm>
            <a:off x="9421793" y="1736203"/>
            <a:ext cx="93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Input ID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0AE1601-BFE7-665D-C01A-CFC4DB12443F}"/>
              </a:ext>
            </a:extLst>
          </p:cNvPr>
          <p:cNvSpPr txBox="1"/>
          <p:nvPr/>
        </p:nvSpPr>
        <p:spPr>
          <a:xfrm>
            <a:off x="10372846" y="1934902"/>
            <a:ext cx="683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Label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2159906-674B-85E5-0757-B031395FA8CB}"/>
              </a:ext>
            </a:extLst>
          </p:cNvPr>
          <p:cNvSpPr txBox="1"/>
          <p:nvPr/>
        </p:nvSpPr>
        <p:spPr>
          <a:xfrm>
            <a:off x="11264095" y="4238264"/>
            <a:ext cx="93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Input ID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B81288E-B286-83A8-CC58-63225CE7B732}"/>
              </a:ext>
            </a:extLst>
          </p:cNvPr>
          <p:cNvCxnSpPr>
            <a:cxnSpLocks/>
          </p:cNvCxnSpPr>
          <p:nvPr/>
        </p:nvCxnSpPr>
        <p:spPr>
          <a:xfrm flipH="1">
            <a:off x="8218285" y="1931298"/>
            <a:ext cx="1213411" cy="0"/>
          </a:xfrm>
          <a:prstGeom prst="straightConnector1">
            <a:avLst/>
          </a:prstGeom>
          <a:ln w="28575">
            <a:solidFill>
              <a:srgbClr val="FFC000"/>
            </a:solidFill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C0B9C43-4FD6-DDD0-985F-AA66021818B3}"/>
              </a:ext>
            </a:extLst>
          </p:cNvPr>
          <p:cNvCxnSpPr>
            <a:cxnSpLocks/>
          </p:cNvCxnSpPr>
          <p:nvPr/>
        </p:nvCxnSpPr>
        <p:spPr>
          <a:xfrm flipH="1">
            <a:off x="10483965" y="4572000"/>
            <a:ext cx="925715" cy="407298"/>
          </a:xfrm>
          <a:prstGeom prst="straightConnector1">
            <a:avLst/>
          </a:prstGeom>
          <a:ln w="28575">
            <a:solidFill>
              <a:srgbClr val="FFC000"/>
            </a:solidFill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ECC1D6AA-B1AF-EB55-84CD-5DF7FE91CE7A}"/>
              </a:ext>
            </a:extLst>
          </p:cNvPr>
          <p:cNvSpPr/>
          <p:nvPr/>
        </p:nvSpPr>
        <p:spPr>
          <a:xfrm>
            <a:off x="5604491" y="452261"/>
            <a:ext cx="6018004" cy="3588382"/>
          </a:xfrm>
          <a:prstGeom prst="roundRect">
            <a:avLst>
              <a:gd name="adj" fmla="val 2280"/>
            </a:avLst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D8A4F70-78D3-43C4-BFA5-6595D4176412}"/>
              </a:ext>
            </a:extLst>
          </p:cNvPr>
          <p:cNvCxnSpPr>
            <a:cxnSpLocks/>
          </p:cNvCxnSpPr>
          <p:nvPr/>
        </p:nvCxnSpPr>
        <p:spPr>
          <a:xfrm flipH="1">
            <a:off x="8258925" y="3424818"/>
            <a:ext cx="1213411" cy="0"/>
          </a:xfrm>
          <a:prstGeom prst="straightConnector1">
            <a:avLst/>
          </a:prstGeom>
          <a:ln w="28575">
            <a:solidFill>
              <a:srgbClr val="FFC000"/>
            </a:solidFill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994B3A8-FF40-4406-2770-700E4BBD9CF1}"/>
              </a:ext>
            </a:extLst>
          </p:cNvPr>
          <p:cNvCxnSpPr>
            <a:cxnSpLocks/>
          </p:cNvCxnSpPr>
          <p:nvPr/>
        </p:nvCxnSpPr>
        <p:spPr>
          <a:xfrm flipH="1">
            <a:off x="7029565" y="4094480"/>
            <a:ext cx="925715" cy="407298"/>
          </a:xfrm>
          <a:prstGeom prst="straightConnector1">
            <a:avLst/>
          </a:prstGeom>
          <a:ln w="28575">
            <a:solidFill>
              <a:srgbClr val="FFC000"/>
            </a:solidFill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F13C4EA3-0F21-626B-FF5C-5F54A2B47D0B}"/>
              </a:ext>
            </a:extLst>
          </p:cNvPr>
          <p:cNvSpPr txBox="1"/>
          <p:nvPr/>
        </p:nvSpPr>
        <p:spPr>
          <a:xfrm>
            <a:off x="9551044" y="3219692"/>
            <a:ext cx="1109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Output ID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5176B93-9601-601D-D7EF-7B66B17BC9DD}"/>
              </a:ext>
            </a:extLst>
          </p:cNvPr>
          <p:cNvSpPr txBox="1"/>
          <p:nvPr/>
        </p:nvSpPr>
        <p:spPr>
          <a:xfrm>
            <a:off x="7851495" y="3719332"/>
            <a:ext cx="1109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Output ID</a:t>
            </a:r>
          </a:p>
        </p:txBody>
      </p:sp>
    </p:spTree>
    <p:extLst>
      <p:ext uri="{BB962C8B-B14F-4D97-AF65-F5344CB8AC3E}">
        <p14:creationId xmlns:p14="http://schemas.microsoft.com/office/powerpoint/2010/main" val="2090825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A489C3D-6267-5D70-B3E8-E2C8BB3B557E}"/>
              </a:ext>
            </a:extLst>
          </p:cNvPr>
          <p:cNvSpPr/>
          <p:nvPr/>
        </p:nvSpPr>
        <p:spPr>
          <a:xfrm>
            <a:off x="800100" y="2238375"/>
            <a:ext cx="4552950" cy="3228975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9F77F7E6-6AB1-B70A-8675-AB19980508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952" r="12907" b="20078"/>
          <a:stretch/>
        </p:blipFill>
        <p:spPr>
          <a:xfrm>
            <a:off x="6761535" y="2343939"/>
            <a:ext cx="3841606" cy="2086546"/>
          </a:xfrm>
          <a:prstGeom prst="rect">
            <a:avLst/>
          </a:prstGeom>
        </p:spPr>
      </p:pic>
      <p:sp>
        <p:nvSpPr>
          <p:cNvPr id="2" name="Speech Bubble: Oval 1">
            <a:extLst>
              <a:ext uri="{FF2B5EF4-FFF2-40B4-BE49-F238E27FC236}">
                <a16:creationId xmlns:a16="http://schemas.microsoft.com/office/drawing/2014/main" id="{FAE81F1A-4640-B091-8274-D19CDCD6550C}"/>
              </a:ext>
            </a:extLst>
          </p:cNvPr>
          <p:cNvSpPr/>
          <p:nvPr/>
        </p:nvSpPr>
        <p:spPr>
          <a:xfrm>
            <a:off x="7529584" y="3903306"/>
            <a:ext cx="2727269" cy="1054358"/>
          </a:xfrm>
          <a:prstGeom prst="wedgeEllipseCallout">
            <a:avLst>
              <a:gd name="adj1" fmla="val -53949"/>
              <a:gd name="adj2" fmla="val -41980"/>
            </a:avLst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9DC2138-9F49-1443-E73D-0BC7C0B0AAE2}"/>
              </a:ext>
            </a:extLst>
          </p:cNvPr>
          <p:cNvSpPr txBox="1"/>
          <p:nvPr/>
        </p:nvSpPr>
        <p:spPr>
          <a:xfrm>
            <a:off x="7885160" y="4125943"/>
            <a:ext cx="246742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latin typeface="+mj-lt"/>
                <a:ea typeface="Dotum" panose="020B0600000101010101" pitchFamily="34" charset="-127"/>
              </a:rPr>
              <a:t>Eh!! it’s not working !! What happen?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15783B-D3E3-6EA4-2660-66FF6A0591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1DDAF-7752-46E8-8320-142E0D4CD492}" type="slidenum">
              <a:rPr lang="en-US" smtClean="0"/>
              <a:t>23</a:t>
            </a:fld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1D5A7C6A-DB82-BED7-DB06-D18A9A737928}"/>
              </a:ext>
            </a:extLst>
          </p:cNvPr>
          <p:cNvSpPr txBox="1">
            <a:spLocks/>
          </p:cNvSpPr>
          <p:nvPr/>
        </p:nvSpPr>
        <p:spPr>
          <a:xfrm>
            <a:off x="471248" y="178051"/>
            <a:ext cx="5374367" cy="8326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>
                <a:latin typeface="Dotum" panose="020B0600000101010101" pitchFamily="34" charset="-127"/>
                <a:ea typeface="Dotum" panose="020B0600000101010101" pitchFamily="34" charset="-127"/>
              </a:rPr>
              <a:t>Exercise</a:t>
            </a:r>
            <a:endParaRPr kumimoji="0" lang="en-US" sz="2800" b="1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Dotum" panose="020B0600000101010101" pitchFamily="34" charset="-127"/>
              <a:ea typeface="Dotum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4D2C733-4303-D013-86EF-A88D32003750}"/>
              </a:ext>
            </a:extLst>
          </p:cNvPr>
          <p:cNvSpPr txBox="1"/>
          <p:nvPr/>
        </p:nvSpPr>
        <p:spPr>
          <a:xfrm>
            <a:off x="673019" y="1201076"/>
            <a:ext cx="939574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latin typeface="+mj-lt"/>
                <a:ea typeface="Dotum" panose="020B0600000101010101" pitchFamily="34" charset="-127"/>
              </a:rPr>
              <a:t>This program is intended to insert the user's name after "Hello." However, the function does not work as expected. What is incorrect with this code?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D1F0CC-0684-53B5-2FFA-0419C122F2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8191" y="2395397"/>
            <a:ext cx="4492009" cy="2817953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>
                <a:solidFill>
                  <a:srgbClr val="0000FF"/>
                </a:solidFill>
                <a:latin typeface="Lucida Console" panose="020B0609040504020204" pitchFamily="49" charset="0"/>
              </a:rPr>
              <a:t>library</a:t>
            </a:r>
            <a:r>
              <a:rPr lang="en-US" sz="1200">
                <a:latin typeface="Lucida Console" panose="020B0609040504020204" pitchFamily="49" charset="0"/>
              </a:rPr>
              <a:t>(shiny)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200">
              <a:solidFill>
                <a:srgbClr val="0000FF"/>
              </a:solidFill>
              <a:latin typeface="Lucida Console" panose="020B060904050402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err="1">
                <a:latin typeface="Lucida Console" panose="020B0609040504020204" pitchFamily="49" charset="0"/>
              </a:rPr>
              <a:t>ui</a:t>
            </a:r>
            <a:r>
              <a:rPr lang="en-US" sz="1200">
                <a:latin typeface="Lucida Console" panose="020B0609040504020204" pitchFamily="49" charset="0"/>
              </a:rPr>
              <a:t> &lt;- </a:t>
            </a:r>
            <a:r>
              <a:rPr lang="en-US" sz="1200" err="1">
                <a:latin typeface="Lucida Console" panose="020B0609040504020204" pitchFamily="49" charset="0"/>
              </a:rPr>
              <a:t>fluidPage</a:t>
            </a:r>
            <a:r>
              <a:rPr lang="en-US" sz="1200">
                <a:latin typeface="Lucida Console" panose="020B0609040504020204" pitchFamily="49" charset="0"/>
              </a:rPr>
              <a:t>(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>
                <a:latin typeface="Lucida Console" panose="020B0609040504020204" pitchFamily="49" charset="0"/>
              </a:rPr>
              <a:t>    </a:t>
            </a:r>
            <a:r>
              <a:rPr lang="en-US" sz="1200" err="1">
                <a:latin typeface="Lucida Console" panose="020B0609040504020204" pitchFamily="49" charset="0"/>
              </a:rPr>
              <a:t>textInput</a:t>
            </a:r>
            <a:r>
              <a:rPr lang="en-US" sz="1200">
                <a:latin typeface="Lucida Console" panose="020B0609040504020204" pitchFamily="49" charset="0"/>
              </a:rPr>
              <a:t>(</a:t>
            </a:r>
            <a:r>
              <a:rPr lang="en-US" sz="1200">
                <a:solidFill>
                  <a:schemeClr val="accent6">
                    <a:lumMod val="75000"/>
                  </a:schemeClr>
                </a:solidFill>
                <a:latin typeface="Lucida Console" panose="020B0609040504020204" pitchFamily="49" charset="0"/>
              </a:rPr>
              <a:t>"names"</a:t>
            </a:r>
            <a:r>
              <a:rPr lang="en-US" sz="1200">
                <a:latin typeface="Lucida Console" panose="020B0609040504020204" pitchFamily="49" charset="0"/>
              </a:rPr>
              <a:t>, </a:t>
            </a:r>
            <a:r>
              <a:rPr lang="en-US" sz="1200">
                <a:solidFill>
                  <a:schemeClr val="accent6">
                    <a:lumMod val="75000"/>
                  </a:schemeClr>
                </a:solidFill>
                <a:latin typeface="Lucida Console" panose="020B0609040504020204" pitchFamily="49" charset="0"/>
              </a:rPr>
              <a:t>"What’s your name?"</a:t>
            </a:r>
            <a:r>
              <a:rPr lang="en-US" sz="1200">
                <a:latin typeface="Lucida Console" panose="020B0609040504020204" pitchFamily="49" charset="0"/>
              </a:rPr>
              <a:t>),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>
                <a:latin typeface="Lucida Console" panose="020B0609040504020204" pitchFamily="49" charset="0"/>
              </a:rPr>
              <a:t>    </a:t>
            </a:r>
            <a:r>
              <a:rPr lang="en-US" sz="1200" err="1">
                <a:latin typeface="Lucida Console" panose="020B0609040504020204" pitchFamily="49" charset="0"/>
              </a:rPr>
              <a:t>textOutput</a:t>
            </a:r>
            <a:r>
              <a:rPr lang="en-US" sz="1200">
                <a:latin typeface="Lucida Console" panose="020B0609040504020204" pitchFamily="49" charset="0"/>
              </a:rPr>
              <a:t>(</a:t>
            </a:r>
            <a:r>
              <a:rPr lang="en-US" sz="1200">
                <a:solidFill>
                  <a:schemeClr val="accent6">
                    <a:lumMod val="75000"/>
                  </a:schemeClr>
                </a:solidFill>
                <a:latin typeface="Lucida Console" panose="020B0609040504020204" pitchFamily="49" charset="0"/>
              </a:rPr>
              <a:t>"greeting"</a:t>
            </a:r>
            <a:r>
              <a:rPr lang="en-US" sz="1200">
                <a:latin typeface="Lucida Console" panose="020B0609040504020204" pitchFamily="49" charset="0"/>
              </a:rPr>
              <a:t>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>
                <a:latin typeface="Lucida Console" panose="020B0609040504020204" pitchFamily="49" charset="0"/>
              </a:rPr>
              <a:t>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200">
              <a:latin typeface="Lucida Console" panose="020B060904050402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>
                <a:latin typeface="Lucida Console" panose="020B0609040504020204" pitchFamily="49" charset="0"/>
              </a:rPr>
              <a:t>server &lt;- </a:t>
            </a:r>
            <a:r>
              <a:rPr lang="en-US" sz="1200">
                <a:solidFill>
                  <a:srgbClr val="0000FF"/>
                </a:solidFill>
                <a:latin typeface="Lucida Console" panose="020B0609040504020204" pitchFamily="49" charset="0"/>
              </a:rPr>
              <a:t>function</a:t>
            </a:r>
            <a:r>
              <a:rPr lang="en-US" sz="1200">
                <a:latin typeface="Lucida Console" panose="020B0609040504020204" pitchFamily="49" charset="0"/>
              </a:rPr>
              <a:t>(input, output){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>
                <a:latin typeface="Lucida Console" panose="020B0609040504020204" pitchFamily="49" charset="0"/>
              </a:rPr>
              <a:t>    </a:t>
            </a:r>
            <a:r>
              <a:rPr lang="en-US" sz="1200" err="1">
                <a:latin typeface="Lucida Console" panose="020B0609040504020204" pitchFamily="49" charset="0"/>
              </a:rPr>
              <a:t>output$greeting</a:t>
            </a:r>
            <a:r>
              <a:rPr lang="en-US" sz="1200">
                <a:latin typeface="Lucida Console" panose="020B0609040504020204" pitchFamily="49" charset="0"/>
              </a:rPr>
              <a:t> &lt;- </a:t>
            </a:r>
            <a:r>
              <a:rPr lang="en-US" sz="1200" err="1">
                <a:latin typeface="Lucida Console" panose="020B0609040504020204" pitchFamily="49" charset="0"/>
              </a:rPr>
              <a:t>renderText</a:t>
            </a:r>
            <a:r>
              <a:rPr lang="en-US" sz="1200">
                <a:latin typeface="Lucida Console" panose="020B0609040504020204" pitchFamily="49" charset="0"/>
              </a:rPr>
              <a:t>({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>
                <a:latin typeface="Lucida Console" panose="020B0609040504020204" pitchFamily="49" charset="0"/>
              </a:rPr>
              <a:t>      paste0(</a:t>
            </a:r>
            <a:r>
              <a:rPr lang="en-US" sz="1200">
                <a:solidFill>
                  <a:schemeClr val="accent6">
                    <a:lumMod val="75000"/>
                  </a:schemeClr>
                </a:solidFill>
                <a:latin typeface="Lucida Console" panose="020B0609040504020204" pitchFamily="49" charset="0"/>
              </a:rPr>
              <a:t>"Hello "</a:t>
            </a:r>
            <a:r>
              <a:rPr lang="en-US" sz="1200">
                <a:latin typeface="Lucida Console" panose="020B0609040504020204" pitchFamily="49" charset="0"/>
              </a:rPr>
              <a:t>, </a:t>
            </a:r>
            <a:r>
              <a:rPr lang="en-US" sz="1200" err="1">
                <a:latin typeface="Lucida Console" panose="020B0609040504020204" pitchFamily="49" charset="0"/>
              </a:rPr>
              <a:t>input$name</a:t>
            </a:r>
            <a:r>
              <a:rPr lang="en-US" sz="1200">
                <a:latin typeface="Lucida Console" panose="020B0609040504020204" pitchFamily="49" charset="0"/>
              </a:rPr>
              <a:t>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>
                <a:latin typeface="Lucida Console" panose="020B0609040504020204" pitchFamily="49" charset="0"/>
              </a:rPr>
              <a:t>    })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200">
              <a:latin typeface="Lucida Console" panose="020B060904050402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>
                <a:latin typeface="Lucida Console" panose="020B0609040504020204" pitchFamily="49" charset="0"/>
              </a:rPr>
              <a:t>}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200">
              <a:latin typeface="Lucida Console" panose="020B060904050402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err="1">
                <a:latin typeface="Lucida Console" panose="020B0609040504020204" pitchFamily="49" charset="0"/>
              </a:rPr>
              <a:t>shinyApp</a:t>
            </a:r>
            <a:r>
              <a:rPr lang="en-US" sz="1200">
                <a:latin typeface="Lucida Console" panose="020B0609040504020204" pitchFamily="49" charset="0"/>
              </a:rPr>
              <a:t>(</a:t>
            </a:r>
            <a:r>
              <a:rPr lang="en-US" sz="1200" err="1">
                <a:latin typeface="Lucida Console" panose="020B0609040504020204" pitchFamily="49" charset="0"/>
              </a:rPr>
              <a:t>ui</a:t>
            </a:r>
            <a:r>
              <a:rPr lang="en-US" sz="1200">
                <a:latin typeface="Lucida Console" panose="020B0609040504020204" pitchFamily="49" charset="0"/>
              </a:rPr>
              <a:t>, server)</a:t>
            </a:r>
          </a:p>
        </p:txBody>
      </p:sp>
    </p:spTree>
    <p:extLst>
      <p:ext uri="{BB962C8B-B14F-4D97-AF65-F5344CB8AC3E}">
        <p14:creationId xmlns:p14="http://schemas.microsoft.com/office/powerpoint/2010/main" val="14879133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0F56F56A-91A3-036B-D6AE-410891BC73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9287" y="1052982"/>
            <a:ext cx="11089556" cy="11052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0" i="0">
                <a:solidFill>
                  <a:srgbClr val="212529"/>
                </a:solidFill>
                <a:effectLst/>
                <a:latin typeface="+mj-lt"/>
                <a:ea typeface="Dotum" panose="020B0600000101010101" pitchFamily="34" charset="-127"/>
              </a:rPr>
              <a:t>Suppose your friend wants to create an app that allows the user to enter a number between 1 and 50 and displays the product of this number multiplied by 5. This is their initial effort: Unfortunately, there is an error. Can you assist them in locating and fixing the error?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29DA9C4-6D85-246F-5F81-BF82F06C09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214" y="2042261"/>
            <a:ext cx="5244001" cy="3172785"/>
          </a:xfrm>
          <a:prstGeom prst="rect">
            <a:avLst/>
          </a:prstGeom>
        </p:spPr>
      </p:pic>
      <p:pic>
        <p:nvPicPr>
          <p:cNvPr id="13314" name="Picture 2">
            <a:extLst>
              <a:ext uri="{FF2B5EF4-FFF2-40B4-BE49-F238E27FC236}">
                <a16:creationId xmlns:a16="http://schemas.microsoft.com/office/drawing/2014/main" id="{4E6046F9-3690-C404-B6F7-F5B402AB2C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603"/>
          <a:stretch/>
        </p:blipFill>
        <p:spPr bwMode="auto">
          <a:xfrm>
            <a:off x="8434360" y="2166055"/>
            <a:ext cx="3280229" cy="133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Speech Bubble: Oval 42">
            <a:extLst>
              <a:ext uri="{FF2B5EF4-FFF2-40B4-BE49-F238E27FC236}">
                <a16:creationId xmlns:a16="http://schemas.microsoft.com/office/drawing/2014/main" id="{4C4807FC-B7D2-5410-015D-108C823024F3}"/>
              </a:ext>
            </a:extLst>
          </p:cNvPr>
          <p:cNvSpPr/>
          <p:nvPr/>
        </p:nvSpPr>
        <p:spPr>
          <a:xfrm>
            <a:off x="9742899" y="3831889"/>
            <a:ext cx="1596596" cy="542589"/>
          </a:xfrm>
          <a:prstGeom prst="wedgeEllipseCallout">
            <a:avLst>
              <a:gd name="adj1" fmla="val -29402"/>
              <a:gd name="adj2" fmla="val -86204"/>
            </a:avLst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A8F5973-577C-1773-E4F7-E5AFA486DDF7}"/>
              </a:ext>
            </a:extLst>
          </p:cNvPr>
          <p:cNvSpPr txBox="1"/>
          <p:nvPr/>
        </p:nvSpPr>
        <p:spPr>
          <a:xfrm>
            <a:off x="10074474" y="3855416"/>
            <a:ext cx="13367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latin typeface="+mj-lt"/>
                <a:ea typeface="Dotum" panose="020B0600000101010101" pitchFamily="34" charset="-127"/>
              </a:rPr>
              <a:t>Oh no~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1FCCB48-E587-2EEF-73B9-73C802A50CA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7479" r="30291" b="23051"/>
          <a:stretch/>
        </p:blipFill>
        <p:spPr>
          <a:xfrm>
            <a:off x="611363" y="5375315"/>
            <a:ext cx="5244001" cy="1333500"/>
          </a:xfrm>
          <a:prstGeom prst="rect">
            <a:avLst/>
          </a:prstGeom>
        </p:spPr>
      </p:pic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F580C6C6-4CFD-351B-4255-CFD8AE6C5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1DDAF-7752-46E8-8320-142E0D4CD492}" type="slidenum">
              <a:rPr lang="en-US" smtClean="0"/>
              <a:t>24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446F68-8B57-6484-7D5B-E05FEF53822C}"/>
              </a:ext>
            </a:extLst>
          </p:cNvPr>
          <p:cNvSpPr txBox="1">
            <a:spLocks/>
          </p:cNvSpPr>
          <p:nvPr/>
        </p:nvSpPr>
        <p:spPr>
          <a:xfrm>
            <a:off x="471248" y="178051"/>
            <a:ext cx="5374367" cy="8326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>
                <a:latin typeface="Dotum" panose="020B0600000101010101" pitchFamily="34" charset="-127"/>
                <a:ea typeface="Dotum" panose="020B0600000101010101" pitchFamily="34" charset="-127"/>
              </a:rPr>
              <a:t>Exercise</a:t>
            </a:r>
            <a:endParaRPr kumimoji="0" lang="en-US" sz="2800" b="1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Dotum" panose="020B0600000101010101" pitchFamily="34" charset="-127"/>
              <a:ea typeface="Dot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313228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F580C6C6-4CFD-351B-4255-CFD8AE6C5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1DDAF-7752-46E8-8320-142E0D4CD492}" type="slidenum">
              <a:rPr lang="en-US" smtClean="0"/>
              <a:t>25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446F68-8B57-6484-7D5B-E05FEF53822C}"/>
              </a:ext>
            </a:extLst>
          </p:cNvPr>
          <p:cNvSpPr txBox="1">
            <a:spLocks/>
          </p:cNvSpPr>
          <p:nvPr/>
        </p:nvSpPr>
        <p:spPr>
          <a:xfrm>
            <a:off x="471248" y="178051"/>
            <a:ext cx="4934129" cy="8326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>
                <a:latin typeface="Dotum" panose="020B0600000101010101" pitchFamily="34" charset="-127"/>
                <a:ea typeface="Dotum" panose="020B0600000101010101" pitchFamily="34" charset="-127"/>
              </a:rPr>
              <a:t>Matching command in UI and server</a:t>
            </a:r>
            <a:endParaRPr kumimoji="0" lang="en-US" sz="2800" b="1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Dotum" panose="020B0600000101010101" pitchFamily="34" charset="-127"/>
              <a:ea typeface="Dotum" panose="020B0600000101010101" pitchFamily="34" charset="-127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406AFA1-A00F-7858-19A9-60F7A2FB9F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789965"/>
              </p:ext>
            </p:extLst>
          </p:nvPr>
        </p:nvGraphicFramePr>
        <p:xfrm>
          <a:off x="598186" y="2928448"/>
          <a:ext cx="4415194" cy="2956560"/>
        </p:xfrm>
        <a:graphic>
          <a:graphicData uri="http://schemas.openxmlformats.org/drawingml/2006/table">
            <a:tbl>
              <a:tblPr/>
              <a:tblGrid>
                <a:gridCol w="2190154">
                  <a:extLst>
                    <a:ext uri="{9D8B030D-6E8A-4147-A177-3AD203B41FA5}">
                      <a16:colId xmlns:a16="http://schemas.microsoft.com/office/drawing/2014/main" val="3140868219"/>
                    </a:ext>
                  </a:extLst>
                </a:gridCol>
                <a:gridCol w="2225040">
                  <a:extLst>
                    <a:ext uri="{9D8B030D-6E8A-4147-A177-3AD203B41FA5}">
                      <a16:colId xmlns:a16="http://schemas.microsoft.com/office/drawing/2014/main" val="4110104706"/>
                    </a:ext>
                  </a:extLst>
                </a:gridCol>
              </a:tblGrid>
              <a:tr h="183240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400" b="1" i="0">
                          <a:effectLst/>
                          <a:latin typeface="+mj-lt"/>
                        </a:rPr>
                        <a:t>Commands in UI</a:t>
                      </a:r>
                      <a:r>
                        <a:rPr lang="en-US" sz="1400" b="0" i="0">
                          <a:effectLst/>
                          <a:latin typeface="+mj-lt"/>
                        </a:rPr>
                        <a:t> </a:t>
                      </a:r>
                      <a:endParaRPr lang="en-US" sz="2400" b="0" i="0">
                        <a:effectLst/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400" b="1" i="0">
                          <a:effectLst/>
                          <a:latin typeface="+mj-lt"/>
                        </a:rPr>
                        <a:t>Commands in server</a:t>
                      </a:r>
                      <a:r>
                        <a:rPr lang="en-US" sz="1400" b="0" i="0">
                          <a:effectLst/>
                          <a:latin typeface="+mj-lt"/>
                        </a:rPr>
                        <a:t> </a:t>
                      </a:r>
                      <a:endParaRPr lang="en-US" sz="2400" b="0" i="0">
                        <a:effectLst/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9155042"/>
                  </a:ext>
                </a:extLst>
              </a:tr>
              <a:tr h="183240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400" b="0" i="0" err="1">
                          <a:effectLst/>
                          <a:latin typeface="+mj-lt"/>
                        </a:rPr>
                        <a:t>dataTableOutput</a:t>
                      </a:r>
                      <a:r>
                        <a:rPr lang="en-US" sz="1400" b="0" i="0">
                          <a:effectLst/>
                          <a:latin typeface="+mj-lt"/>
                        </a:rPr>
                        <a:t>() </a:t>
                      </a:r>
                      <a:endParaRPr lang="en-US" sz="2400" b="0" i="0">
                        <a:effectLst/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400" b="0" i="0">
                          <a:effectLst/>
                          <a:latin typeface="+mj-lt"/>
                        </a:rPr>
                        <a:t>DT::</a:t>
                      </a:r>
                      <a:r>
                        <a:rPr lang="en-US" sz="1400" b="0" i="0" err="1">
                          <a:effectLst/>
                          <a:latin typeface="+mj-lt"/>
                        </a:rPr>
                        <a:t>renderDataTable</a:t>
                      </a:r>
                      <a:r>
                        <a:rPr lang="en-US" sz="1400" b="0" i="0">
                          <a:effectLst/>
                          <a:latin typeface="+mj-lt"/>
                        </a:rPr>
                        <a:t>( </a:t>
                      </a:r>
                      <a:endParaRPr lang="en-US" sz="2400" b="0" i="0">
                        <a:effectLst/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35372520"/>
                  </a:ext>
                </a:extLst>
              </a:tr>
              <a:tr h="183240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400" b="0" i="0" err="1">
                          <a:effectLst/>
                          <a:latin typeface="+mj-lt"/>
                        </a:rPr>
                        <a:t>imageOutput</a:t>
                      </a:r>
                      <a:r>
                        <a:rPr lang="en-US" sz="1400" b="0" i="0">
                          <a:effectLst/>
                          <a:latin typeface="+mj-lt"/>
                        </a:rPr>
                        <a:t>() </a:t>
                      </a:r>
                      <a:endParaRPr lang="en-US" sz="2400" b="0" i="0">
                        <a:effectLst/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400" b="0" i="0" err="1">
                          <a:effectLst/>
                          <a:latin typeface="+mj-lt"/>
                        </a:rPr>
                        <a:t>renderImage</a:t>
                      </a:r>
                      <a:r>
                        <a:rPr lang="en-US" sz="1400" b="0" i="0">
                          <a:effectLst/>
                          <a:latin typeface="+mj-lt"/>
                        </a:rPr>
                        <a:t>() </a:t>
                      </a:r>
                      <a:endParaRPr lang="en-US" sz="2400" b="0" i="0">
                        <a:effectLst/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40496159"/>
                  </a:ext>
                </a:extLst>
              </a:tr>
              <a:tr h="183240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400" b="0" i="0" err="1">
                          <a:effectLst/>
                          <a:highlight>
                            <a:srgbClr val="00FF00"/>
                          </a:highlight>
                          <a:latin typeface="+mj-lt"/>
                        </a:rPr>
                        <a:t>plotOutput</a:t>
                      </a:r>
                      <a:r>
                        <a:rPr lang="en-US" sz="1400" b="0" i="0">
                          <a:effectLst/>
                          <a:highlight>
                            <a:srgbClr val="00FF00"/>
                          </a:highlight>
                          <a:latin typeface="+mj-lt"/>
                        </a:rPr>
                        <a:t>() </a:t>
                      </a:r>
                      <a:endParaRPr lang="en-US" sz="2400" b="0" i="0">
                        <a:effectLst/>
                        <a:highlight>
                          <a:srgbClr val="00FF00"/>
                        </a:highlight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400" b="0" i="0" err="1">
                          <a:effectLst/>
                          <a:highlight>
                            <a:srgbClr val="00FF00"/>
                          </a:highlight>
                          <a:latin typeface="+mj-lt"/>
                        </a:rPr>
                        <a:t>renderPlot</a:t>
                      </a:r>
                      <a:r>
                        <a:rPr lang="en-US" sz="1400" b="0" i="0">
                          <a:effectLst/>
                          <a:highlight>
                            <a:srgbClr val="00FF00"/>
                          </a:highlight>
                          <a:latin typeface="+mj-lt"/>
                        </a:rPr>
                        <a:t>() </a:t>
                      </a:r>
                      <a:endParaRPr lang="en-US" sz="2400" b="0" i="0">
                        <a:effectLst/>
                        <a:highlight>
                          <a:srgbClr val="00FF00"/>
                        </a:highlight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8788262"/>
                  </a:ext>
                </a:extLst>
              </a:tr>
              <a:tr h="183240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400" b="0" i="0" err="1">
                          <a:effectLst/>
                          <a:latin typeface="+mj-lt"/>
                        </a:rPr>
                        <a:t>verbatimTextOutput</a:t>
                      </a:r>
                      <a:r>
                        <a:rPr lang="en-US" sz="1400" b="0" i="0">
                          <a:effectLst/>
                          <a:latin typeface="+mj-lt"/>
                        </a:rPr>
                        <a:t>()</a:t>
                      </a:r>
                      <a:endParaRPr lang="en-US" sz="2400" b="0" i="0">
                        <a:effectLst/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400" b="0" i="0" err="1">
                          <a:effectLst/>
                          <a:latin typeface="+mj-lt"/>
                        </a:rPr>
                        <a:t>renderPrint</a:t>
                      </a:r>
                      <a:r>
                        <a:rPr lang="en-US" sz="1400" b="0" i="0">
                          <a:effectLst/>
                          <a:latin typeface="+mj-lt"/>
                        </a:rPr>
                        <a:t>() </a:t>
                      </a:r>
                      <a:endParaRPr lang="en-US" sz="2400" b="0" i="0">
                        <a:effectLst/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31118"/>
                  </a:ext>
                </a:extLst>
              </a:tr>
              <a:tr h="183240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400" b="0" i="0" err="1">
                          <a:effectLst/>
                          <a:latin typeface="+mj-lt"/>
                        </a:rPr>
                        <a:t>tableOutput</a:t>
                      </a:r>
                      <a:r>
                        <a:rPr lang="en-US" sz="1400" b="0" i="0">
                          <a:effectLst/>
                          <a:latin typeface="+mj-lt"/>
                        </a:rPr>
                        <a:t>() </a:t>
                      </a:r>
                      <a:endParaRPr lang="en-US" sz="2400" b="0" i="0">
                        <a:effectLst/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400" b="0" i="0" err="1">
                          <a:effectLst/>
                          <a:latin typeface="+mj-lt"/>
                        </a:rPr>
                        <a:t>renderTable</a:t>
                      </a:r>
                      <a:r>
                        <a:rPr lang="en-US" sz="1400" b="0" i="0">
                          <a:effectLst/>
                          <a:latin typeface="+mj-lt"/>
                        </a:rPr>
                        <a:t>() </a:t>
                      </a:r>
                      <a:endParaRPr lang="en-US" sz="2400" b="0" i="0">
                        <a:effectLst/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47524315"/>
                  </a:ext>
                </a:extLst>
              </a:tr>
              <a:tr h="183240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400" b="0" i="0">
                          <a:effectLst/>
                          <a:latin typeface="+mj-lt"/>
                        </a:rPr>
                        <a:t>textOutput() </a:t>
                      </a:r>
                      <a:endParaRPr lang="en-US" sz="2400" b="0" i="0">
                        <a:effectLst/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400" b="0" i="0" err="1">
                          <a:effectLst/>
                          <a:latin typeface="+mj-lt"/>
                        </a:rPr>
                        <a:t>renderText</a:t>
                      </a:r>
                      <a:r>
                        <a:rPr lang="en-US" sz="1400" b="0" i="0">
                          <a:effectLst/>
                          <a:latin typeface="+mj-lt"/>
                        </a:rPr>
                        <a:t>() </a:t>
                      </a:r>
                      <a:endParaRPr lang="en-US" sz="2400" b="0" i="0">
                        <a:effectLst/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2088987"/>
                  </a:ext>
                </a:extLst>
              </a:tr>
              <a:tr h="311509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400" b="0" i="0" err="1">
                          <a:effectLst/>
                          <a:latin typeface="+mj-lt"/>
                        </a:rPr>
                        <a:t>uiOutput</a:t>
                      </a:r>
                      <a:r>
                        <a:rPr lang="en-US" sz="1400" b="0" i="0">
                          <a:effectLst/>
                          <a:latin typeface="+mj-lt"/>
                        </a:rPr>
                        <a:t>()  </a:t>
                      </a:r>
                      <a:endParaRPr lang="en-US" sz="2400" b="0" i="0">
                        <a:effectLst/>
                        <a:latin typeface="+mj-lt"/>
                      </a:endParaRPr>
                    </a:p>
                    <a:p>
                      <a:pPr algn="ctr" rtl="0" fontAlgn="base"/>
                      <a:r>
                        <a:rPr lang="en-US" sz="1400" b="0" i="0" err="1">
                          <a:effectLst/>
                          <a:latin typeface="+mj-lt"/>
                        </a:rPr>
                        <a:t>htmlOutput</a:t>
                      </a:r>
                      <a:r>
                        <a:rPr lang="en-US" sz="1400" b="0" i="0">
                          <a:effectLst/>
                          <a:latin typeface="+mj-lt"/>
                        </a:rPr>
                        <a:t>() </a:t>
                      </a:r>
                      <a:endParaRPr lang="en-US" sz="2400" b="0" i="0">
                        <a:effectLst/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400" b="0" i="0" err="1">
                          <a:effectLst/>
                          <a:latin typeface="+mj-lt"/>
                        </a:rPr>
                        <a:t>renderUI</a:t>
                      </a:r>
                      <a:r>
                        <a:rPr lang="en-US" sz="1400" b="0" i="0">
                          <a:effectLst/>
                          <a:latin typeface="+mj-lt"/>
                        </a:rPr>
                        <a:t>() </a:t>
                      </a:r>
                      <a:endParaRPr lang="en-US" sz="2400" b="0" i="0">
                        <a:effectLst/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90235166"/>
                  </a:ext>
                </a:extLst>
              </a:tr>
              <a:tr h="183240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400" b="0" i="0" err="1">
                          <a:effectLst/>
                          <a:latin typeface="+mj-lt"/>
                        </a:rPr>
                        <a:t>leafletOutput</a:t>
                      </a:r>
                      <a:r>
                        <a:rPr lang="en-US" sz="1400" b="0" i="0">
                          <a:effectLst/>
                          <a:latin typeface="+mj-lt"/>
                        </a:rPr>
                        <a:t>()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400" b="0" i="0" err="1">
                          <a:effectLst/>
                          <a:latin typeface="+mj-lt"/>
                        </a:rPr>
                        <a:t>renderLeaflet</a:t>
                      </a:r>
                      <a:r>
                        <a:rPr lang="en-US" sz="1400" b="0" i="0">
                          <a:effectLst/>
                          <a:latin typeface="+mj-lt"/>
                        </a:rPr>
                        <a:t>()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59422178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BCB2B381-DBE0-A136-2633-14BD06EA689E}"/>
              </a:ext>
            </a:extLst>
          </p:cNvPr>
          <p:cNvSpPr txBox="1"/>
          <p:nvPr/>
        </p:nvSpPr>
        <p:spPr>
          <a:xfrm>
            <a:off x="349942" y="1293800"/>
            <a:ext cx="4997562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latin typeface="+mj-lt"/>
              </a:rPr>
              <a:t>Each output function on the front end is coupled with a render function in the back end.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00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latin typeface="+mj-lt"/>
              </a:rPr>
              <a:t>Each render{Type} function is often paired with a {type}Output function. 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4CBA5B0-4A43-7B53-423B-025E9B17B1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04491" y="115747"/>
            <a:ext cx="6090920" cy="6514232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100">
                <a:solidFill>
                  <a:srgbClr val="0000FF"/>
                </a:solidFill>
                <a:latin typeface="Lucida Console" panose="020B0609040504020204" pitchFamily="49" charset="0"/>
              </a:rPr>
              <a:t>library</a:t>
            </a:r>
            <a:r>
              <a:rPr lang="en-US" sz="1100">
                <a:latin typeface="Lucida Console" panose="020B0609040504020204" pitchFamily="49" charset="0"/>
              </a:rPr>
              <a:t>(shiny)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100">
              <a:solidFill>
                <a:schemeClr val="accent6">
                  <a:lumMod val="75000"/>
                </a:schemeClr>
              </a:solidFill>
              <a:latin typeface="Lucida Console" panose="020B060904050402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100">
                <a:solidFill>
                  <a:schemeClr val="accent6">
                    <a:lumMod val="75000"/>
                  </a:schemeClr>
                </a:solidFill>
                <a:latin typeface="Lucida Console" panose="020B0609040504020204" pitchFamily="49" charset="0"/>
              </a:rPr>
              <a:t># Define UI for application that draws a histogram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100" err="1">
                <a:latin typeface="Lucida Console" panose="020B0609040504020204" pitchFamily="49" charset="0"/>
              </a:rPr>
              <a:t>ui</a:t>
            </a:r>
            <a:r>
              <a:rPr lang="en-US" sz="1100">
                <a:latin typeface="Lucida Console" panose="020B0609040504020204" pitchFamily="49" charset="0"/>
              </a:rPr>
              <a:t> &lt;- </a:t>
            </a:r>
            <a:r>
              <a:rPr lang="en-US" sz="1100" err="1">
                <a:latin typeface="Lucida Console" panose="020B0609040504020204" pitchFamily="49" charset="0"/>
              </a:rPr>
              <a:t>fluidPage</a:t>
            </a:r>
            <a:r>
              <a:rPr lang="en-US" sz="1100">
                <a:latin typeface="Lucida Console" panose="020B0609040504020204" pitchFamily="49" charset="0"/>
              </a:rPr>
              <a:t>(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100">
                <a:latin typeface="Lucida Console" panose="020B0609040504020204" pitchFamily="49" charset="0"/>
              </a:rPr>
              <a:t>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100">
                <a:latin typeface="Lucida Console" panose="020B0609040504020204" pitchFamily="49" charset="0"/>
              </a:rPr>
              <a:t>    </a:t>
            </a:r>
            <a:r>
              <a:rPr lang="en-US" sz="1100">
                <a:solidFill>
                  <a:schemeClr val="accent6">
                    <a:lumMod val="75000"/>
                  </a:schemeClr>
                </a:solidFill>
                <a:latin typeface="Lucida Console" panose="020B0609040504020204" pitchFamily="49" charset="0"/>
              </a:rPr>
              <a:t># Application title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100">
                <a:latin typeface="Lucida Console" panose="020B0609040504020204" pitchFamily="49" charset="0"/>
              </a:rPr>
              <a:t>    </a:t>
            </a:r>
            <a:r>
              <a:rPr lang="en-US" sz="1100" err="1">
                <a:latin typeface="Lucida Console" panose="020B0609040504020204" pitchFamily="49" charset="0"/>
              </a:rPr>
              <a:t>titlePanel</a:t>
            </a:r>
            <a:r>
              <a:rPr lang="en-US" sz="1100">
                <a:latin typeface="Lucida Console" panose="020B0609040504020204" pitchFamily="49" charset="0"/>
              </a:rPr>
              <a:t>("Old Faithful Geyser Data"),   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100">
                <a:solidFill>
                  <a:schemeClr val="accent6">
                    <a:lumMod val="75000"/>
                  </a:schemeClr>
                </a:solidFill>
                <a:latin typeface="Lucida Console" panose="020B0609040504020204" pitchFamily="49" charset="0"/>
              </a:rPr>
              <a:t>    # Sidebar with a slider input for number of bins     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100">
                <a:latin typeface="Lucida Console" panose="020B0609040504020204" pitchFamily="49" charset="0"/>
              </a:rPr>
              <a:t>    </a:t>
            </a:r>
            <a:r>
              <a:rPr lang="en-US" sz="1100" err="1">
                <a:latin typeface="Lucida Console" panose="020B0609040504020204" pitchFamily="49" charset="0"/>
              </a:rPr>
              <a:t>sidebarLayout</a:t>
            </a:r>
            <a:r>
              <a:rPr lang="en-US" sz="1100">
                <a:latin typeface="Lucida Console" panose="020B0609040504020204" pitchFamily="49" charset="0"/>
              </a:rPr>
              <a:t>(       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100">
                <a:latin typeface="Lucida Console" panose="020B0609040504020204" pitchFamily="49" charset="0"/>
              </a:rPr>
              <a:t>       </a:t>
            </a:r>
            <a:r>
              <a:rPr lang="en-US" sz="1100" err="1">
                <a:latin typeface="Lucida Console" panose="020B0609040504020204" pitchFamily="49" charset="0"/>
              </a:rPr>
              <a:t>sidebarPanel</a:t>
            </a:r>
            <a:r>
              <a:rPr lang="en-US" sz="1100">
                <a:latin typeface="Lucida Console" panose="020B0609040504020204" pitchFamily="49" charset="0"/>
              </a:rPr>
              <a:t>(           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100">
                <a:latin typeface="Lucida Console" panose="020B0609040504020204" pitchFamily="49" charset="0"/>
              </a:rPr>
              <a:t>          </a:t>
            </a:r>
            <a:r>
              <a:rPr lang="en-US" sz="1100" err="1">
                <a:latin typeface="Lucida Console" panose="020B0609040504020204" pitchFamily="49" charset="0"/>
              </a:rPr>
              <a:t>sliderInput</a:t>
            </a:r>
            <a:r>
              <a:rPr lang="en-US" sz="1100">
                <a:latin typeface="Lucida Console" panose="020B0609040504020204" pitchFamily="49" charset="0"/>
              </a:rPr>
              <a:t>(</a:t>
            </a:r>
            <a:r>
              <a:rPr lang="en-US" sz="1100">
                <a:solidFill>
                  <a:schemeClr val="accent6">
                    <a:lumMod val="75000"/>
                  </a:schemeClr>
                </a:solidFill>
                <a:latin typeface="Lucida Console" panose="020B0609040504020204" pitchFamily="49" charset="0"/>
              </a:rPr>
              <a:t>"bins"</a:t>
            </a:r>
            <a:r>
              <a:rPr lang="en-US" sz="1100">
                <a:latin typeface="Lucida Console" panose="020B0609040504020204" pitchFamily="49" charset="0"/>
              </a:rPr>
              <a:t>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100">
                <a:latin typeface="Lucida Console" panose="020B0609040504020204" pitchFamily="49" charset="0"/>
              </a:rPr>
              <a:t>                      </a:t>
            </a:r>
            <a:r>
              <a:rPr lang="en-US" sz="1100">
                <a:solidFill>
                  <a:schemeClr val="accent6">
                    <a:lumMod val="75000"/>
                  </a:schemeClr>
                </a:solidFill>
                <a:latin typeface="Lucida Console" panose="020B0609040504020204" pitchFamily="49" charset="0"/>
              </a:rPr>
              <a:t>"Number of bins:"</a:t>
            </a:r>
            <a:r>
              <a:rPr lang="en-US" sz="1100">
                <a:latin typeface="Lucida Console" panose="020B0609040504020204" pitchFamily="49" charset="0"/>
              </a:rPr>
              <a:t>,                       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100">
                <a:latin typeface="Lucida Console" panose="020B0609040504020204" pitchFamily="49" charset="0"/>
              </a:rPr>
              <a:t>                      min =</a:t>
            </a:r>
            <a:r>
              <a:rPr lang="en-US" sz="1100">
                <a:solidFill>
                  <a:srgbClr val="0000FF"/>
                </a:solidFill>
                <a:latin typeface="Lucida Console" panose="020B0609040504020204" pitchFamily="49" charset="0"/>
              </a:rPr>
              <a:t> 1</a:t>
            </a:r>
            <a:r>
              <a:rPr lang="en-US" sz="1100">
                <a:latin typeface="Lucida Console" panose="020B0609040504020204" pitchFamily="49" charset="0"/>
              </a:rPr>
              <a:t>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100">
                <a:latin typeface="Lucida Console" panose="020B0609040504020204" pitchFamily="49" charset="0"/>
              </a:rPr>
              <a:t>                      max = </a:t>
            </a:r>
            <a:r>
              <a:rPr lang="en-US" sz="1100">
                <a:solidFill>
                  <a:srgbClr val="0000FF"/>
                </a:solidFill>
                <a:latin typeface="Lucida Console" panose="020B0609040504020204" pitchFamily="49" charset="0"/>
              </a:rPr>
              <a:t>50</a:t>
            </a:r>
            <a:r>
              <a:rPr lang="en-US" sz="1100">
                <a:latin typeface="Lucida Console" panose="020B0609040504020204" pitchFamily="49" charset="0"/>
              </a:rPr>
              <a:t>,                       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100">
                <a:latin typeface="Lucida Console" panose="020B0609040504020204" pitchFamily="49" charset="0"/>
              </a:rPr>
              <a:t>                      value = </a:t>
            </a:r>
            <a:r>
              <a:rPr lang="en-US" sz="1100">
                <a:solidFill>
                  <a:srgbClr val="0000FF"/>
                </a:solidFill>
                <a:latin typeface="Lucida Console" panose="020B0609040504020204" pitchFamily="49" charset="0"/>
              </a:rPr>
              <a:t>30</a:t>
            </a:r>
            <a:r>
              <a:rPr lang="en-US" sz="1100">
                <a:latin typeface="Lucida Console" panose="020B0609040504020204" pitchFamily="49" charset="0"/>
              </a:rPr>
              <a:t>)       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100">
                <a:latin typeface="Lucida Console" panose="020B0609040504020204" pitchFamily="49" charset="0"/>
              </a:rPr>
              <a:t>                     ),       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100">
              <a:latin typeface="Lucida Console" panose="020B060904050402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100">
                <a:solidFill>
                  <a:schemeClr val="accent6">
                    <a:lumMod val="75000"/>
                  </a:schemeClr>
                </a:solidFill>
                <a:latin typeface="Lucida Console" panose="020B0609040504020204" pitchFamily="49" charset="0"/>
              </a:rPr>
              <a:t>    # Show a plot of the generated distribution       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100">
                <a:solidFill>
                  <a:schemeClr val="accent6">
                    <a:lumMod val="75000"/>
                  </a:schemeClr>
                </a:solidFill>
                <a:latin typeface="Lucida Console" panose="020B0609040504020204" pitchFamily="49" charset="0"/>
              </a:rPr>
              <a:t>       </a:t>
            </a:r>
            <a:r>
              <a:rPr lang="en-US" sz="1100" err="1">
                <a:latin typeface="Lucida Console" panose="020B0609040504020204" pitchFamily="49" charset="0"/>
              </a:rPr>
              <a:t>mainPanel</a:t>
            </a:r>
            <a:r>
              <a:rPr lang="en-US" sz="1100">
                <a:latin typeface="Lucida Console" panose="020B0609040504020204" pitchFamily="49" charset="0"/>
              </a:rPr>
              <a:t>(          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100">
                <a:latin typeface="Lucida Console" panose="020B0609040504020204" pitchFamily="49" charset="0"/>
              </a:rPr>
              <a:t>       </a:t>
            </a:r>
            <a:r>
              <a:rPr lang="en-US" sz="1100" err="1">
                <a:highlight>
                  <a:srgbClr val="00FF00"/>
                </a:highlight>
                <a:latin typeface="Lucida Console" panose="020B0609040504020204" pitchFamily="49" charset="0"/>
              </a:rPr>
              <a:t>plotOutput</a:t>
            </a:r>
            <a:r>
              <a:rPr lang="en-US" sz="1100">
                <a:highlight>
                  <a:srgbClr val="00FF00"/>
                </a:highlight>
                <a:latin typeface="Lucida Console" panose="020B0609040504020204" pitchFamily="49" charset="0"/>
              </a:rPr>
              <a:t>(</a:t>
            </a:r>
            <a:r>
              <a:rPr lang="en-US" sz="1100">
                <a:solidFill>
                  <a:schemeClr val="accent6">
                    <a:lumMod val="75000"/>
                  </a:schemeClr>
                </a:solidFill>
                <a:highlight>
                  <a:srgbClr val="00FF00"/>
                </a:highlight>
                <a:latin typeface="Lucida Console" panose="020B0609040504020204" pitchFamily="49" charset="0"/>
              </a:rPr>
              <a:t>"</a:t>
            </a:r>
            <a:r>
              <a:rPr lang="en-US" sz="1100" err="1">
                <a:solidFill>
                  <a:schemeClr val="accent6">
                    <a:lumMod val="75000"/>
                  </a:schemeClr>
                </a:solidFill>
                <a:highlight>
                  <a:srgbClr val="00FF00"/>
                </a:highlight>
                <a:latin typeface="Lucida Console" panose="020B0609040504020204" pitchFamily="49" charset="0"/>
              </a:rPr>
              <a:t>distPlot</a:t>
            </a:r>
            <a:r>
              <a:rPr lang="en-US" sz="1100">
                <a:solidFill>
                  <a:schemeClr val="accent6">
                    <a:lumMod val="75000"/>
                  </a:schemeClr>
                </a:solidFill>
                <a:highlight>
                  <a:srgbClr val="00FF00"/>
                </a:highlight>
                <a:latin typeface="Lucida Console" panose="020B0609040504020204" pitchFamily="49" charset="0"/>
              </a:rPr>
              <a:t>"</a:t>
            </a:r>
            <a:r>
              <a:rPr lang="en-US" sz="1100">
                <a:highlight>
                  <a:srgbClr val="00FF00"/>
                </a:highlight>
                <a:latin typeface="Lucida Console" panose="020B0609040504020204" pitchFamily="49" charset="0"/>
              </a:rPr>
              <a:t>)       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100">
                <a:latin typeface="Lucida Console" panose="020B0609040504020204" pitchFamily="49" charset="0"/>
              </a:rPr>
              <a:t>       )   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100">
                <a:latin typeface="Lucida Console" panose="020B0609040504020204" pitchFamily="49" charset="0"/>
              </a:rPr>
              <a:t>   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100">
                <a:latin typeface="Lucida Console" panose="020B0609040504020204" pitchFamily="49" charset="0"/>
              </a:rPr>
              <a:t>)</a:t>
            </a:r>
            <a:endParaRPr lang="en-US" sz="1100">
              <a:solidFill>
                <a:schemeClr val="accent6">
                  <a:lumMod val="75000"/>
                </a:schemeClr>
              </a:solidFill>
              <a:latin typeface="Lucida Console" panose="020B060904050402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100">
              <a:solidFill>
                <a:schemeClr val="accent6">
                  <a:lumMod val="75000"/>
                </a:schemeClr>
              </a:solidFill>
              <a:latin typeface="Lucida Console" panose="020B060904050402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100">
                <a:solidFill>
                  <a:schemeClr val="accent6">
                    <a:lumMod val="75000"/>
                  </a:schemeClr>
                </a:solidFill>
                <a:latin typeface="Lucida Console" panose="020B0609040504020204" pitchFamily="49" charset="0"/>
              </a:rPr>
              <a:t># Define server logic required to draw a histogram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100">
                <a:latin typeface="Lucida Console" panose="020B0609040504020204" pitchFamily="49" charset="0"/>
              </a:rPr>
              <a:t>server &lt;- </a:t>
            </a:r>
            <a:r>
              <a:rPr lang="en-US" sz="1100">
                <a:solidFill>
                  <a:srgbClr val="0000FF"/>
                </a:solidFill>
                <a:latin typeface="Lucida Console" panose="020B0609040504020204" pitchFamily="49" charset="0"/>
              </a:rPr>
              <a:t>function</a:t>
            </a:r>
            <a:r>
              <a:rPr lang="en-US" sz="1100">
                <a:latin typeface="Lucida Console" panose="020B0609040504020204" pitchFamily="49" charset="0"/>
              </a:rPr>
              <a:t>(input, output) 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100">
                <a:latin typeface="Lucida Console" panose="020B0609040504020204" pitchFamily="49" charset="0"/>
              </a:rPr>
              <a:t>    </a:t>
            </a:r>
            <a:r>
              <a:rPr lang="en-US" sz="1100" err="1">
                <a:latin typeface="Lucida Console" panose="020B0609040504020204" pitchFamily="49" charset="0"/>
              </a:rPr>
              <a:t>output$distPlot</a:t>
            </a:r>
            <a:r>
              <a:rPr lang="en-US" sz="1100">
                <a:latin typeface="Lucida Console" panose="020B0609040504020204" pitchFamily="49" charset="0"/>
              </a:rPr>
              <a:t> &lt;- </a:t>
            </a:r>
            <a:r>
              <a:rPr lang="en-US" sz="1100" err="1">
                <a:highlight>
                  <a:srgbClr val="00FF00"/>
                </a:highlight>
                <a:latin typeface="Lucida Console" panose="020B0609040504020204" pitchFamily="49" charset="0"/>
              </a:rPr>
              <a:t>renderPlot</a:t>
            </a:r>
            <a:r>
              <a:rPr lang="en-US" sz="1100">
                <a:latin typeface="Lucida Console" panose="020B0609040504020204" pitchFamily="49" charset="0"/>
              </a:rPr>
              <a:t>({</a:t>
            </a:r>
            <a:endParaRPr lang="en-US" sz="1100">
              <a:solidFill>
                <a:schemeClr val="accent6">
                  <a:lumMod val="75000"/>
                </a:schemeClr>
              </a:solidFill>
              <a:latin typeface="Lucida Console" panose="020B060904050402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100">
                <a:solidFill>
                  <a:schemeClr val="accent6">
                    <a:lumMod val="75000"/>
                  </a:schemeClr>
                </a:solidFill>
                <a:latin typeface="Lucida Console" panose="020B0609040504020204" pitchFamily="49" charset="0"/>
              </a:rPr>
              <a:t>        # generate bins based on </a:t>
            </a:r>
            <a:r>
              <a:rPr lang="en-US" sz="1100" err="1">
                <a:solidFill>
                  <a:schemeClr val="accent6">
                    <a:lumMod val="75000"/>
                  </a:schemeClr>
                </a:solidFill>
                <a:latin typeface="Lucida Console" panose="020B0609040504020204" pitchFamily="49" charset="0"/>
              </a:rPr>
              <a:t>input$bins</a:t>
            </a:r>
            <a:r>
              <a:rPr lang="en-US" sz="1100">
                <a:solidFill>
                  <a:schemeClr val="accent6">
                    <a:lumMod val="75000"/>
                  </a:schemeClr>
                </a:solidFill>
                <a:latin typeface="Lucida Console" panose="020B0609040504020204" pitchFamily="49" charset="0"/>
              </a:rPr>
              <a:t> from </a:t>
            </a:r>
            <a:r>
              <a:rPr lang="en-US" sz="1100" err="1">
                <a:solidFill>
                  <a:schemeClr val="accent6">
                    <a:lumMod val="75000"/>
                  </a:schemeClr>
                </a:solidFill>
                <a:latin typeface="Lucida Console" panose="020B0609040504020204" pitchFamily="49" charset="0"/>
              </a:rPr>
              <a:t>ui.R</a:t>
            </a:r>
            <a:endParaRPr lang="en-US" sz="1100">
              <a:solidFill>
                <a:schemeClr val="accent6">
                  <a:lumMod val="75000"/>
                </a:schemeClr>
              </a:solidFill>
              <a:latin typeface="Lucida Console" panose="020B060904050402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100">
                <a:latin typeface="Lucida Console" panose="020B0609040504020204" pitchFamily="49" charset="0"/>
              </a:rPr>
              <a:t>        x    &lt;- faithful[, 2]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100">
                <a:latin typeface="Lucida Console" panose="020B0609040504020204" pitchFamily="49" charset="0"/>
              </a:rPr>
              <a:t>        bins &lt;- seq(min(x), max(x), </a:t>
            </a:r>
            <a:r>
              <a:rPr lang="en-US" sz="1100" err="1">
                <a:latin typeface="Lucida Console" panose="020B0609040504020204" pitchFamily="49" charset="0"/>
              </a:rPr>
              <a:t>length.out</a:t>
            </a:r>
            <a:r>
              <a:rPr lang="en-US" sz="1100">
                <a:latin typeface="Lucida Console" panose="020B0609040504020204" pitchFamily="49" charset="0"/>
              </a:rPr>
              <a:t> = </a:t>
            </a:r>
            <a:r>
              <a:rPr lang="en-US" sz="1100" err="1">
                <a:latin typeface="Lucida Console" panose="020B0609040504020204" pitchFamily="49" charset="0"/>
              </a:rPr>
              <a:t>input$bins</a:t>
            </a:r>
            <a:r>
              <a:rPr lang="en-US" sz="1100">
                <a:latin typeface="Lucida Console" panose="020B0609040504020204" pitchFamily="49" charset="0"/>
              </a:rPr>
              <a:t> + 1)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100">
                <a:solidFill>
                  <a:schemeClr val="accent6">
                    <a:lumMod val="75000"/>
                  </a:schemeClr>
                </a:solidFill>
                <a:latin typeface="Lucida Console" panose="020B0609040504020204" pitchFamily="49" charset="0"/>
              </a:rPr>
              <a:t>        # draw the histogram with the specified number of bins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100">
                <a:latin typeface="Lucida Console" panose="020B0609040504020204" pitchFamily="49" charset="0"/>
              </a:rPr>
              <a:t>        hist(x, breaks = bins, col = '</a:t>
            </a:r>
            <a:r>
              <a:rPr lang="en-US" sz="1100" err="1">
                <a:latin typeface="Lucida Console" panose="020B0609040504020204" pitchFamily="49" charset="0"/>
              </a:rPr>
              <a:t>darkgray</a:t>
            </a:r>
            <a:r>
              <a:rPr lang="en-US" sz="1100">
                <a:latin typeface="Lucida Console" panose="020B0609040504020204" pitchFamily="49" charset="0"/>
              </a:rPr>
              <a:t>', border = 'white’,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100">
                <a:latin typeface="Lucida Console" panose="020B0609040504020204" pitchFamily="49" charset="0"/>
              </a:rPr>
              <a:t>             </a:t>
            </a:r>
            <a:r>
              <a:rPr lang="en-US" sz="1100" err="1">
                <a:latin typeface="Lucida Console" panose="020B0609040504020204" pitchFamily="49" charset="0"/>
              </a:rPr>
              <a:t>xlab</a:t>
            </a:r>
            <a:r>
              <a:rPr lang="en-US" sz="1100">
                <a:latin typeface="Lucida Console" panose="020B0609040504020204" pitchFamily="49" charset="0"/>
              </a:rPr>
              <a:t> = </a:t>
            </a:r>
            <a:r>
              <a:rPr lang="en-US" sz="1100">
                <a:solidFill>
                  <a:schemeClr val="accent6">
                    <a:lumMod val="75000"/>
                  </a:schemeClr>
                </a:solidFill>
                <a:latin typeface="Lucida Console" panose="020B0609040504020204" pitchFamily="49" charset="0"/>
              </a:rPr>
              <a:t>'Waiting time to next eruption (in mins)’</a:t>
            </a:r>
            <a:r>
              <a:rPr lang="en-US" sz="1100">
                <a:latin typeface="Lucida Console" panose="020B0609040504020204" pitchFamily="49" charset="0"/>
              </a:rPr>
              <a:t>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100">
                <a:latin typeface="Lucida Console" panose="020B0609040504020204" pitchFamily="49" charset="0"/>
              </a:rPr>
              <a:t>             main = </a:t>
            </a:r>
            <a:r>
              <a:rPr lang="en-US" sz="1100">
                <a:solidFill>
                  <a:schemeClr val="accent6">
                    <a:lumMod val="75000"/>
                  </a:schemeClr>
                </a:solidFill>
                <a:latin typeface="Lucida Console" panose="020B0609040504020204" pitchFamily="49" charset="0"/>
              </a:rPr>
              <a:t>'Histogram of waiting times’</a:t>
            </a:r>
            <a:r>
              <a:rPr lang="en-US" sz="1100">
                <a:latin typeface="Lucida Console" panose="020B0609040504020204" pitchFamily="49" charset="0"/>
              </a:rPr>
              <a:t>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100">
                <a:latin typeface="Lucida Console" panose="020B0609040504020204" pitchFamily="49" charset="0"/>
              </a:rPr>
              <a:t>    })}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100">
              <a:latin typeface="Lucida Console" panose="020B060904050402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100">
                <a:solidFill>
                  <a:schemeClr val="accent6">
                    <a:lumMod val="75000"/>
                  </a:schemeClr>
                </a:solidFill>
                <a:latin typeface="Lucida Console" panose="020B0609040504020204" pitchFamily="49" charset="0"/>
              </a:rPr>
              <a:t># Run the application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100" err="1">
                <a:latin typeface="Lucida Console" panose="020B0609040504020204" pitchFamily="49" charset="0"/>
              </a:rPr>
              <a:t>shinyApp</a:t>
            </a:r>
            <a:r>
              <a:rPr lang="en-US" sz="1100">
                <a:latin typeface="Lucida Console" panose="020B0609040504020204" pitchFamily="49" charset="0"/>
              </a:rPr>
              <a:t>(</a:t>
            </a:r>
            <a:r>
              <a:rPr lang="en-US" sz="1100" err="1">
                <a:latin typeface="Lucida Console" panose="020B0609040504020204" pitchFamily="49" charset="0"/>
              </a:rPr>
              <a:t>ui</a:t>
            </a:r>
            <a:r>
              <a:rPr lang="en-US" sz="1100">
                <a:latin typeface="Lucida Console" panose="020B0609040504020204" pitchFamily="49" charset="0"/>
              </a:rPr>
              <a:t> = </a:t>
            </a:r>
            <a:r>
              <a:rPr lang="en-US" sz="1100" err="1">
                <a:latin typeface="Lucida Console" panose="020B0609040504020204" pitchFamily="49" charset="0"/>
              </a:rPr>
              <a:t>ui</a:t>
            </a:r>
            <a:r>
              <a:rPr lang="en-US" sz="1100">
                <a:latin typeface="Lucida Console" panose="020B0609040504020204" pitchFamily="49" charset="0"/>
              </a:rPr>
              <a:t>, server = server)</a:t>
            </a:r>
          </a:p>
        </p:txBody>
      </p:sp>
    </p:spTree>
    <p:extLst>
      <p:ext uri="{BB962C8B-B14F-4D97-AF65-F5344CB8AC3E}">
        <p14:creationId xmlns:p14="http://schemas.microsoft.com/office/powerpoint/2010/main" val="35667889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Table 19">
            <a:extLst>
              <a:ext uri="{FF2B5EF4-FFF2-40B4-BE49-F238E27FC236}">
                <a16:creationId xmlns:a16="http://schemas.microsoft.com/office/drawing/2014/main" id="{24A385B6-7716-3412-93E3-E29B8318B9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2873098"/>
              </p:ext>
            </p:extLst>
          </p:nvPr>
        </p:nvGraphicFramePr>
        <p:xfrm>
          <a:off x="2017486" y="1003957"/>
          <a:ext cx="7953828" cy="54137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87482">
                  <a:extLst>
                    <a:ext uri="{9D8B030D-6E8A-4147-A177-3AD203B41FA5}">
                      <a16:colId xmlns:a16="http://schemas.microsoft.com/office/drawing/2014/main" val="2238650361"/>
                    </a:ext>
                  </a:extLst>
                </a:gridCol>
                <a:gridCol w="3766346">
                  <a:extLst>
                    <a:ext uri="{9D8B030D-6E8A-4147-A177-3AD203B41FA5}">
                      <a16:colId xmlns:a16="http://schemas.microsoft.com/office/drawing/2014/main" val="2612075920"/>
                    </a:ext>
                  </a:extLst>
                </a:gridCol>
              </a:tblGrid>
              <a:tr h="278912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800" b="1" i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Commands in UI</a:t>
                      </a:r>
                      <a:r>
                        <a:rPr lang="en-US" sz="1800" b="0" i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 </a:t>
                      </a:r>
                      <a:endParaRPr lang="en-US" sz="3200" b="0" i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EA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800" b="1" i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Commands in server</a:t>
                      </a:r>
                      <a:r>
                        <a:rPr lang="en-US" sz="1800" b="0" i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 </a:t>
                      </a:r>
                      <a:endParaRPr lang="en-US" sz="3200" b="0" i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E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446757"/>
                  </a:ext>
                </a:extLst>
              </a:tr>
              <a:tr h="686881">
                <a:tc>
                  <a:txBody>
                    <a:bodyPr/>
                    <a:lstStyle/>
                    <a:p>
                      <a:r>
                        <a:rPr lang="en-US" sz="1600" b="1" err="1">
                          <a:solidFill>
                            <a:schemeClr val="tx1"/>
                          </a:solidFill>
                          <a:latin typeface="+mj-lt"/>
                        </a:rPr>
                        <a:t>dataTableOutput</a:t>
                      </a:r>
                      <a:r>
                        <a:rPr lang="en-US" sz="1600" b="1">
                          <a:solidFill>
                            <a:schemeClr val="tx1"/>
                          </a:solidFill>
                          <a:latin typeface="+mj-lt"/>
                        </a:rPr>
                        <a:t>(</a:t>
                      </a:r>
                      <a:r>
                        <a:rPr lang="en-US" sz="1600" b="0" err="1">
                          <a:solidFill>
                            <a:schemeClr val="tx1"/>
                          </a:solidFill>
                          <a:latin typeface="+mj-lt"/>
                        </a:rPr>
                        <a:t>outputId</a:t>
                      </a:r>
                      <a:r>
                        <a:rPr lang="en-US" sz="1600" b="1">
                          <a:solidFill>
                            <a:schemeClr val="tx1"/>
                          </a:solidFill>
                          <a:latin typeface="+mj-lt"/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kern="120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DT::</a:t>
                      </a:r>
                      <a:r>
                        <a:rPr lang="en-US" sz="1600" b="1" kern="1200" err="1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renderDataTable</a:t>
                      </a:r>
                      <a:r>
                        <a:rPr lang="en-US" sz="1600" b="1" kern="120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sz="1600" b="0" kern="120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expr, options, </a:t>
                      </a:r>
                      <a:r>
                        <a:rPr lang="en-US" sz="1600" b="0" kern="1200" err="1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searchDelay</a:t>
                      </a:r>
                      <a:r>
                        <a:rPr lang="en-US" sz="1600" b="0" kern="120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, callback, escape, env, quoted, </a:t>
                      </a:r>
                      <a:r>
                        <a:rPr lang="en-US" sz="1600" b="0" kern="1200" err="1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outputArgs</a:t>
                      </a:r>
                      <a:r>
                        <a:rPr lang="en-US" sz="1600" b="1" kern="120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857911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err="1">
                          <a:latin typeface="+mj-lt"/>
                        </a:rPr>
                        <a:t>imageOutput</a:t>
                      </a:r>
                      <a:r>
                        <a:rPr lang="en-US" sz="1600" b="1">
                          <a:latin typeface="+mj-lt"/>
                        </a:rPr>
                        <a:t>(</a:t>
                      </a:r>
                      <a:r>
                        <a:rPr lang="en-US" sz="1600" err="1">
                          <a:latin typeface="+mj-lt"/>
                        </a:rPr>
                        <a:t>outputId</a:t>
                      </a:r>
                      <a:r>
                        <a:rPr lang="en-US" sz="1600">
                          <a:latin typeface="+mj-lt"/>
                        </a:rPr>
                        <a:t>, width, height, click, </a:t>
                      </a:r>
                      <a:r>
                        <a:rPr lang="en-US" sz="1600" err="1">
                          <a:latin typeface="+mj-lt"/>
                        </a:rPr>
                        <a:t>dblclick</a:t>
                      </a:r>
                      <a:r>
                        <a:rPr lang="en-US" sz="1600">
                          <a:latin typeface="+mj-lt"/>
                        </a:rPr>
                        <a:t>, hover, brush, inline</a:t>
                      </a:r>
                      <a:r>
                        <a:rPr lang="en-US" sz="1600" b="1">
                          <a:latin typeface="+mj-lt"/>
                        </a:rPr>
                        <a:t>)</a:t>
                      </a:r>
                      <a:endParaRPr lang="en-US" sz="1600" b="1" kern="120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err="1">
                          <a:latin typeface="+mj-lt"/>
                        </a:rPr>
                        <a:t>renderImage</a:t>
                      </a:r>
                      <a:r>
                        <a:rPr lang="en-US" sz="1600" b="1">
                          <a:latin typeface="+mj-lt"/>
                        </a:rPr>
                        <a:t>(</a:t>
                      </a:r>
                      <a:r>
                        <a:rPr lang="en-US" sz="1600">
                          <a:latin typeface="+mj-lt"/>
                        </a:rPr>
                        <a:t>expr, env, quoted, </a:t>
                      </a:r>
                      <a:r>
                        <a:rPr lang="en-US" sz="1600" err="1">
                          <a:latin typeface="+mj-lt"/>
                        </a:rPr>
                        <a:t>deleteFile</a:t>
                      </a:r>
                      <a:r>
                        <a:rPr lang="en-US" sz="1600">
                          <a:latin typeface="+mj-lt"/>
                        </a:rPr>
                        <a:t>, </a:t>
                      </a:r>
                      <a:r>
                        <a:rPr lang="en-US" sz="1600" err="1">
                          <a:latin typeface="+mj-lt"/>
                        </a:rPr>
                        <a:t>outputArgs</a:t>
                      </a:r>
                      <a:r>
                        <a:rPr lang="en-US" sz="1600" b="1">
                          <a:latin typeface="+mj-lt"/>
                        </a:rPr>
                        <a:t>)</a:t>
                      </a:r>
                      <a:endParaRPr lang="en-US" sz="1600" b="1" kern="120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4179381"/>
                  </a:ext>
                </a:extLst>
              </a:tr>
              <a:tr h="1085565">
                <a:tc>
                  <a:txBody>
                    <a:bodyPr/>
                    <a:lstStyle/>
                    <a:p>
                      <a:r>
                        <a:rPr lang="en-US" sz="1600" b="1" err="1">
                          <a:latin typeface="+mj-lt"/>
                        </a:rPr>
                        <a:t>plotOutput</a:t>
                      </a:r>
                      <a:r>
                        <a:rPr lang="en-US" sz="1600" b="1">
                          <a:latin typeface="+mj-lt"/>
                        </a:rPr>
                        <a:t>(</a:t>
                      </a:r>
                      <a:r>
                        <a:rPr lang="en-US" sz="1600" err="1">
                          <a:latin typeface="+mj-lt"/>
                        </a:rPr>
                        <a:t>outputId</a:t>
                      </a:r>
                      <a:r>
                        <a:rPr lang="en-US" sz="1600">
                          <a:latin typeface="+mj-lt"/>
                        </a:rPr>
                        <a:t>, width, height, click, </a:t>
                      </a:r>
                      <a:r>
                        <a:rPr lang="en-US" sz="1600" err="1">
                          <a:latin typeface="+mj-lt"/>
                        </a:rPr>
                        <a:t>dblclick</a:t>
                      </a:r>
                      <a:r>
                        <a:rPr lang="en-US" sz="1600">
                          <a:latin typeface="+mj-lt"/>
                        </a:rPr>
                        <a:t>, hover, brush, inline</a:t>
                      </a:r>
                      <a:r>
                        <a:rPr lang="en-US" sz="1600" b="1">
                          <a:latin typeface="+mj-lt"/>
                        </a:rPr>
                        <a:t>)</a:t>
                      </a:r>
                      <a:endParaRPr lang="en-US" sz="1600" b="1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err="1">
                          <a:latin typeface="+mj-lt"/>
                        </a:rPr>
                        <a:t>renderPlot</a:t>
                      </a:r>
                      <a:r>
                        <a:rPr lang="en-US" sz="1600" b="1">
                          <a:latin typeface="+mj-lt"/>
                        </a:rPr>
                        <a:t>(</a:t>
                      </a:r>
                      <a:r>
                        <a:rPr lang="en-US" sz="1600">
                          <a:latin typeface="+mj-lt"/>
                        </a:rPr>
                        <a:t>expr, width, height, res, …, alt, env, quoted, </a:t>
                      </a:r>
                      <a:r>
                        <a:rPr lang="en-US" sz="1600" err="1">
                          <a:latin typeface="+mj-lt"/>
                        </a:rPr>
                        <a:t>execOnResize</a:t>
                      </a:r>
                      <a:r>
                        <a:rPr lang="en-US" sz="1600">
                          <a:latin typeface="+mj-lt"/>
                        </a:rPr>
                        <a:t>, </a:t>
                      </a:r>
                      <a:r>
                        <a:rPr lang="en-US" sz="1600" err="1">
                          <a:latin typeface="+mj-lt"/>
                        </a:rPr>
                        <a:t>outputArgs</a:t>
                      </a:r>
                      <a:r>
                        <a:rPr lang="en-US" sz="1600" b="1">
                          <a:latin typeface="+mj-lt"/>
                        </a:rPr>
                        <a:t>)</a:t>
                      </a:r>
                      <a:endParaRPr lang="en-US" sz="1600" b="1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03634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err="1">
                          <a:latin typeface="+mj-lt"/>
                        </a:rPr>
                        <a:t>verbatimTextOutput</a:t>
                      </a:r>
                      <a:r>
                        <a:rPr lang="en-US" sz="1600" b="1">
                          <a:latin typeface="+mj-lt"/>
                        </a:rPr>
                        <a:t>(</a:t>
                      </a:r>
                      <a:r>
                        <a:rPr lang="en-US" sz="1600" err="1">
                          <a:latin typeface="+mj-lt"/>
                        </a:rPr>
                        <a:t>outputId</a:t>
                      </a:r>
                      <a:r>
                        <a:rPr lang="en-US" sz="1600">
                          <a:latin typeface="+mj-lt"/>
                        </a:rPr>
                        <a:t>, placeholder</a:t>
                      </a:r>
                      <a:r>
                        <a:rPr lang="en-US" sz="1600" b="1">
                          <a:latin typeface="+mj-lt"/>
                        </a:rPr>
                        <a:t>)</a:t>
                      </a:r>
                      <a:endParaRPr lang="en-US" sz="1600" b="1" kern="120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err="1">
                          <a:latin typeface="+mj-lt"/>
                        </a:rPr>
                        <a:t>renderPrint</a:t>
                      </a:r>
                      <a:r>
                        <a:rPr lang="en-US" sz="1600" b="1">
                          <a:latin typeface="+mj-lt"/>
                        </a:rPr>
                        <a:t>(</a:t>
                      </a:r>
                      <a:r>
                        <a:rPr lang="en-US" sz="1600">
                          <a:latin typeface="+mj-lt"/>
                        </a:rPr>
                        <a:t>expr, env, quoted, width, </a:t>
                      </a:r>
                      <a:r>
                        <a:rPr lang="en-US" sz="1600" err="1">
                          <a:latin typeface="+mj-lt"/>
                        </a:rPr>
                        <a:t>outputArgs</a:t>
                      </a:r>
                      <a:r>
                        <a:rPr lang="en-US" sz="1600">
                          <a:latin typeface="+mj-lt"/>
                        </a:rPr>
                        <a:t>)</a:t>
                      </a:r>
                      <a:endParaRPr lang="en-US" sz="1600" b="0" kern="120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8346781"/>
                  </a:ext>
                </a:extLst>
              </a:tr>
              <a:tr h="73228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err="1">
                          <a:latin typeface="+mj-lt"/>
                        </a:rPr>
                        <a:t>tableOutput</a:t>
                      </a:r>
                      <a:r>
                        <a:rPr lang="en-US" sz="1600" b="1">
                          <a:latin typeface="+mj-lt"/>
                        </a:rPr>
                        <a:t>(</a:t>
                      </a:r>
                      <a:r>
                        <a:rPr lang="en-US" sz="1600" err="1">
                          <a:latin typeface="+mj-lt"/>
                        </a:rPr>
                        <a:t>outputId</a:t>
                      </a:r>
                      <a:r>
                        <a:rPr lang="en-US" sz="1600" b="1">
                          <a:latin typeface="+mj-lt"/>
                        </a:rPr>
                        <a:t>)</a:t>
                      </a:r>
                      <a:endParaRPr lang="en-US" sz="1600" b="1" kern="120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err="1">
                          <a:latin typeface="+mj-lt"/>
                        </a:rPr>
                        <a:t>renderTable</a:t>
                      </a:r>
                      <a:r>
                        <a:rPr lang="en-US" sz="1600" b="1">
                          <a:latin typeface="+mj-lt"/>
                        </a:rPr>
                        <a:t>(</a:t>
                      </a:r>
                      <a:r>
                        <a:rPr lang="en-US" sz="1600">
                          <a:latin typeface="+mj-lt"/>
                        </a:rPr>
                        <a:t>expr, striped, hover, bordered, spacing, width, align, </a:t>
                      </a:r>
                      <a:r>
                        <a:rPr lang="en-US" sz="1600" err="1">
                          <a:latin typeface="+mj-lt"/>
                        </a:rPr>
                        <a:t>rownames</a:t>
                      </a:r>
                      <a:r>
                        <a:rPr lang="en-US" sz="1600">
                          <a:latin typeface="+mj-lt"/>
                        </a:rPr>
                        <a:t>, </a:t>
                      </a:r>
                      <a:r>
                        <a:rPr lang="en-US" sz="1600" err="1">
                          <a:latin typeface="+mj-lt"/>
                        </a:rPr>
                        <a:t>colnames</a:t>
                      </a:r>
                      <a:r>
                        <a:rPr lang="en-US" sz="1600">
                          <a:latin typeface="+mj-lt"/>
                        </a:rPr>
                        <a:t>, digits, </a:t>
                      </a:r>
                      <a:r>
                        <a:rPr lang="en-US" sz="1600" err="1">
                          <a:latin typeface="+mj-lt"/>
                        </a:rPr>
                        <a:t>na</a:t>
                      </a:r>
                      <a:r>
                        <a:rPr lang="en-US" sz="1600">
                          <a:latin typeface="+mj-lt"/>
                        </a:rPr>
                        <a:t>, …, env, quoted, </a:t>
                      </a:r>
                      <a:r>
                        <a:rPr lang="en-US" sz="1600" err="1">
                          <a:latin typeface="+mj-lt"/>
                        </a:rPr>
                        <a:t>outputArgs</a:t>
                      </a:r>
                      <a:r>
                        <a:rPr lang="en-US" sz="1600" b="1">
                          <a:latin typeface="+mj-lt"/>
                        </a:rPr>
                        <a:t>)</a:t>
                      </a:r>
                      <a:endParaRPr lang="en-US" sz="1600" b="1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64760205"/>
                  </a:ext>
                </a:extLst>
              </a:tr>
              <a:tr h="543289">
                <a:tc>
                  <a:txBody>
                    <a:bodyPr/>
                    <a:lstStyle/>
                    <a:p>
                      <a:r>
                        <a:rPr lang="en-US" sz="1600" b="1" err="1">
                          <a:latin typeface="+mj-lt"/>
                        </a:rPr>
                        <a:t>textOutput</a:t>
                      </a:r>
                      <a:r>
                        <a:rPr lang="en-US" sz="1600" b="1">
                          <a:latin typeface="+mj-lt"/>
                        </a:rPr>
                        <a:t>(</a:t>
                      </a:r>
                      <a:r>
                        <a:rPr lang="en-US" sz="1600" err="1">
                          <a:latin typeface="+mj-lt"/>
                        </a:rPr>
                        <a:t>outputId</a:t>
                      </a:r>
                      <a:r>
                        <a:rPr lang="en-US" sz="1600">
                          <a:latin typeface="+mj-lt"/>
                        </a:rPr>
                        <a:t>, container, inline</a:t>
                      </a:r>
                      <a:r>
                        <a:rPr lang="en-US" sz="1600" b="1">
                          <a:latin typeface="+mj-lt"/>
                        </a:rPr>
                        <a:t>)</a:t>
                      </a:r>
                      <a:endParaRPr lang="en-US" sz="1600" b="1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err="1">
                          <a:latin typeface="+mj-lt"/>
                        </a:rPr>
                        <a:t>renderText</a:t>
                      </a:r>
                      <a:r>
                        <a:rPr lang="en-US" sz="1600" b="1">
                          <a:latin typeface="+mj-lt"/>
                        </a:rPr>
                        <a:t>(</a:t>
                      </a:r>
                      <a:r>
                        <a:rPr lang="en-US" sz="1600">
                          <a:latin typeface="+mj-lt"/>
                        </a:rPr>
                        <a:t>expr, env, quoted, </a:t>
                      </a:r>
                      <a:r>
                        <a:rPr lang="en-US" sz="1600" err="1">
                          <a:latin typeface="+mj-lt"/>
                        </a:rPr>
                        <a:t>outputArgs</a:t>
                      </a:r>
                      <a:r>
                        <a:rPr lang="en-US" sz="1600">
                          <a:latin typeface="+mj-lt"/>
                        </a:rPr>
                        <a:t>, </a:t>
                      </a:r>
                      <a:r>
                        <a:rPr lang="en-US" sz="1600" err="1">
                          <a:latin typeface="+mj-lt"/>
                        </a:rPr>
                        <a:t>sep</a:t>
                      </a:r>
                      <a:r>
                        <a:rPr lang="en-US" sz="1600" b="1">
                          <a:latin typeface="+mj-lt"/>
                        </a:rPr>
                        <a:t>)</a:t>
                      </a:r>
                      <a:endParaRPr lang="en-US" sz="1600" b="1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112658"/>
                  </a:ext>
                </a:extLst>
              </a:tr>
              <a:tr h="562821">
                <a:tc>
                  <a:txBody>
                    <a:bodyPr/>
                    <a:lstStyle/>
                    <a:p>
                      <a:r>
                        <a:rPr lang="en-US" sz="1600" b="1" err="1">
                          <a:latin typeface="+mj-lt"/>
                        </a:rPr>
                        <a:t>uiOutput</a:t>
                      </a:r>
                      <a:r>
                        <a:rPr lang="en-US" sz="1600" b="1">
                          <a:latin typeface="+mj-lt"/>
                        </a:rPr>
                        <a:t>(</a:t>
                      </a:r>
                      <a:r>
                        <a:rPr lang="en-US" sz="1600" err="1">
                          <a:latin typeface="+mj-lt"/>
                        </a:rPr>
                        <a:t>outputId</a:t>
                      </a:r>
                      <a:r>
                        <a:rPr lang="en-US" sz="1600">
                          <a:latin typeface="+mj-lt"/>
                        </a:rPr>
                        <a:t>, inline, container, …</a:t>
                      </a:r>
                      <a:r>
                        <a:rPr lang="en-US" sz="1600" b="1">
                          <a:latin typeface="+mj-lt"/>
                        </a:rPr>
                        <a:t>)</a:t>
                      </a:r>
                      <a:r>
                        <a:rPr lang="en-US" sz="1600">
                          <a:latin typeface="+mj-lt"/>
                        </a:rPr>
                        <a:t> </a:t>
                      </a:r>
                      <a:r>
                        <a:rPr lang="en-US" sz="1600" b="1" err="1">
                          <a:latin typeface="+mj-lt"/>
                        </a:rPr>
                        <a:t>htmlOutput</a:t>
                      </a:r>
                      <a:r>
                        <a:rPr lang="en-US" sz="1600" b="1">
                          <a:latin typeface="+mj-lt"/>
                        </a:rPr>
                        <a:t>(</a:t>
                      </a:r>
                      <a:r>
                        <a:rPr lang="en-US" sz="1600" err="1">
                          <a:latin typeface="+mj-lt"/>
                        </a:rPr>
                        <a:t>outputId</a:t>
                      </a:r>
                      <a:r>
                        <a:rPr lang="en-US" sz="1600">
                          <a:latin typeface="+mj-lt"/>
                        </a:rPr>
                        <a:t>, inline, container, …</a:t>
                      </a:r>
                      <a:r>
                        <a:rPr lang="en-US" sz="1600" b="1">
                          <a:latin typeface="+mj-lt"/>
                        </a:rPr>
                        <a:t>)</a:t>
                      </a:r>
                      <a:endParaRPr lang="en-US" sz="1600" b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err="1">
                          <a:latin typeface="+mj-lt"/>
                        </a:rPr>
                        <a:t>renderUI</a:t>
                      </a:r>
                      <a:r>
                        <a:rPr lang="en-US" sz="1600" b="1">
                          <a:latin typeface="+mj-lt"/>
                        </a:rPr>
                        <a:t>(</a:t>
                      </a:r>
                      <a:r>
                        <a:rPr lang="en-US" sz="1600">
                          <a:latin typeface="+mj-lt"/>
                        </a:rPr>
                        <a:t>expr, env, quoted, </a:t>
                      </a:r>
                      <a:r>
                        <a:rPr lang="en-US" sz="1600" err="1">
                          <a:latin typeface="+mj-lt"/>
                        </a:rPr>
                        <a:t>outputArg</a:t>
                      </a:r>
                      <a:r>
                        <a:rPr lang="en-US" sz="1600" b="1" err="1">
                          <a:latin typeface="+mj-lt"/>
                        </a:rPr>
                        <a:t>s</a:t>
                      </a:r>
                      <a:r>
                        <a:rPr lang="en-US" sz="1600" b="1">
                          <a:latin typeface="+mj-lt"/>
                        </a:rPr>
                        <a:t>)</a:t>
                      </a:r>
                      <a:endParaRPr lang="en-US" sz="1600" b="1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7355720"/>
                  </a:ext>
                </a:extLst>
              </a:tr>
            </a:tbl>
          </a:graphicData>
        </a:graphic>
      </p:graphicFrame>
      <p:sp>
        <p:nvSpPr>
          <p:cNvPr id="29" name="Slide Number Placeholder 28">
            <a:extLst>
              <a:ext uri="{FF2B5EF4-FFF2-40B4-BE49-F238E27FC236}">
                <a16:creationId xmlns:a16="http://schemas.microsoft.com/office/drawing/2014/main" id="{7B512CB0-E18F-34FA-2BE0-16F4C6A1B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14224"/>
            <a:ext cx="2743200" cy="365125"/>
          </a:xfrm>
        </p:spPr>
        <p:txBody>
          <a:bodyPr/>
          <a:lstStyle/>
          <a:p>
            <a:fld id="{96C1DDAF-7752-46E8-8320-142E0D4CD492}" type="slidenum">
              <a:rPr lang="en-US" smtClean="0"/>
              <a:t>26</a:t>
            </a:fld>
            <a:endParaRPr 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B9DFC6D-133C-FE0C-3D47-538FF84FF536}"/>
              </a:ext>
            </a:extLst>
          </p:cNvPr>
          <p:cNvSpPr txBox="1"/>
          <p:nvPr/>
        </p:nvSpPr>
        <p:spPr>
          <a:xfrm>
            <a:off x="9288894" y="389609"/>
            <a:ext cx="14311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kern="1200">
                <a:solidFill>
                  <a:schemeClr val="dk1"/>
                </a:solidFill>
                <a:latin typeface="+mj-lt"/>
                <a:ea typeface="+mn-ea"/>
                <a:cs typeface="+mn-cs"/>
              </a:rPr>
              <a:t>Cheat sheet</a:t>
            </a:r>
            <a:endParaRPr lang="en-US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06FF6C53-3AEA-E511-9A70-0CD9279E62E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810875" y="78651"/>
          <a:ext cx="1085850" cy="8390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crobat Document" r:id="rId2" imgW="8381858" imgH="6476780" progId="AcroExch.Document.DC">
                  <p:embed/>
                </p:oleObj>
              </mc:Choice>
              <mc:Fallback>
                <p:oleObj name="Acrobat Document" r:id="rId2" imgW="8381858" imgH="6476780" progId="AcroExch.Document.DC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06FF6C53-3AEA-E511-9A70-0CD9279E62E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0810875" y="78651"/>
                        <a:ext cx="1085850" cy="83906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itle 1">
            <a:extLst>
              <a:ext uri="{FF2B5EF4-FFF2-40B4-BE49-F238E27FC236}">
                <a16:creationId xmlns:a16="http://schemas.microsoft.com/office/drawing/2014/main" id="{B6018C4C-CB89-4AAE-A516-4B67A51E2F83}"/>
              </a:ext>
            </a:extLst>
          </p:cNvPr>
          <p:cNvSpPr txBox="1">
            <a:spLocks/>
          </p:cNvSpPr>
          <p:nvPr/>
        </p:nvSpPr>
        <p:spPr>
          <a:xfrm>
            <a:off x="471248" y="178051"/>
            <a:ext cx="4934129" cy="8326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>
                <a:latin typeface="Dotum" panose="020B0600000101010101" pitchFamily="34" charset="-127"/>
                <a:ea typeface="Dotum" panose="020B0600000101010101" pitchFamily="34" charset="-127"/>
              </a:rPr>
              <a:t>Matching command in UI and server</a:t>
            </a:r>
            <a:endParaRPr kumimoji="0" lang="en-US" sz="2800" b="1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Dotum" panose="020B0600000101010101" pitchFamily="34" charset="-127"/>
              <a:ea typeface="Dot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849781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F580C6C6-4CFD-351B-4255-CFD8AE6C5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1DDAF-7752-46E8-8320-142E0D4CD492}" type="slidenum">
              <a:rPr lang="en-US" smtClean="0"/>
              <a:t>27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446F68-8B57-6484-7D5B-E05FEF53822C}"/>
              </a:ext>
            </a:extLst>
          </p:cNvPr>
          <p:cNvSpPr txBox="1">
            <a:spLocks/>
          </p:cNvSpPr>
          <p:nvPr/>
        </p:nvSpPr>
        <p:spPr>
          <a:xfrm>
            <a:off x="471248" y="178051"/>
            <a:ext cx="4934129" cy="8326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>
                <a:latin typeface="Dotum" panose="020B0600000101010101" pitchFamily="34" charset="-127"/>
                <a:ea typeface="Dotum" panose="020B0600000101010101" pitchFamily="34" charset="-127"/>
              </a:rPr>
              <a:t>Matching command in UI and server</a:t>
            </a:r>
            <a:endParaRPr kumimoji="0" lang="en-US" sz="2800" b="1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Dotum" panose="020B0600000101010101" pitchFamily="34" charset="-127"/>
              <a:ea typeface="Dotum" panose="020B0600000101010101" pitchFamily="34" charset="-127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4CBA5B0-4A43-7B53-423B-025E9B17B1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04491" y="343768"/>
            <a:ext cx="6090920" cy="6514232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100">
                <a:solidFill>
                  <a:schemeClr val="accent6">
                    <a:lumMod val="75000"/>
                  </a:schemeClr>
                </a:solidFill>
                <a:latin typeface="Lucida Console" panose="020B0609040504020204" pitchFamily="49" charset="0"/>
              </a:rPr>
              <a:t># Define UI for application that draws a histogram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100" err="1">
                <a:latin typeface="Lucida Console" panose="020B0609040504020204" pitchFamily="49" charset="0"/>
              </a:rPr>
              <a:t>ui</a:t>
            </a:r>
            <a:r>
              <a:rPr lang="en-US" sz="1100">
                <a:latin typeface="Lucida Console" panose="020B0609040504020204" pitchFamily="49" charset="0"/>
              </a:rPr>
              <a:t> &lt;- </a:t>
            </a:r>
            <a:r>
              <a:rPr lang="en-US" sz="1100" err="1">
                <a:latin typeface="Lucida Console" panose="020B0609040504020204" pitchFamily="49" charset="0"/>
              </a:rPr>
              <a:t>fluidPage</a:t>
            </a:r>
            <a:r>
              <a:rPr lang="en-US" sz="1100">
                <a:latin typeface="Lucida Console" panose="020B0609040504020204" pitchFamily="49" charset="0"/>
              </a:rPr>
              <a:t>(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100">
                <a:latin typeface="Lucida Console" panose="020B0609040504020204" pitchFamily="49" charset="0"/>
              </a:rPr>
              <a:t>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100">
                <a:latin typeface="Lucida Console" panose="020B0609040504020204" pitchFamily="49" charset="0"/>
              </a:rPr>
              <a:t>    </a:t>
            </a:r>
            <a:r>
              <a:rPr lang="en-US" sz="1100">
                <a:solidFill>
                  <a:schemeClr val="accent6">
                    <a:lumMod val="75000"/>
                  </a:schemeClr>
                </a:solidFill>
                <a:latin typeface="Lucida Console" panose="020B0609040504020204" pitchFamily="49" charset="0"/>
              </a:rPr>
              <a:t># Application title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100">
                <a:latin typeface="Lucida Console" panose="020B0609040504020204" pitchFamily="49" charset="0"/>
              </a:rPr>
              <a:t>    </a:t>
            </a:r>
            <a:r>
              <a:rPr lang="en-US" sz="1100" err="1">
                <a:latin typeface="Lucida Console" panose="020B0609040504020204" pitchFamily="49" charset="0"/>
              </a:rPr>
              <a:t>titlePanel</a:t>
            </a:r>
            <a:r>
              <a:rPr lang="en-US" sz="1100">
                <a:latin typeface="Lucida Console" panose="020B0609040504020204" pitchFamily="49" charset="0"/>
              </a:rPr>
              <a:t>("Old Faithful Geyser Data"),   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100">
                <a:solidFill>
                  <a:schemeClr val="accent6">
                    <a:lumMod val="75000"/>
                  </a:schemeClr>
                </a:solidFill>
                <a:latin typeface="Lucida Console" panose="020B0609040504020204" pitchFamily="49" charset="0"/>
              </a:rPr>
              <a:t>    # Sidebar with a slider input for number of bins     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100">
                <a:latin typeface="Lucida Console" panose="020B0609040504020204" pitchFamily="49" charset="0"/>
              </a:rPr>
              <a:t>    </a:t>
            </a:r>
            <a:r>
              <a:rPr lang="en-US" sz="1100" err="1">
                <a:latin typeface="Lucida Console" panose="020B0609040504020204" pitchFamily="49" charset="0"/>
              </a:rPr>
              <a:t>sidebarLayout</a:t>
            </a:r>
            <a:r>
              <a:rPr lang="en-US" sz="1100">
                <a:latin typeface="Lucida Console" panose="020B0609040504020204" pitchFamily="49" charset="0"/>
              </a:rPr>
              <a:t>(       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100">
                <a:latin typeface="Lucida Console" panose="020B0609040504020204" pitchFamily="49" charset="0"/>
              </a:rPr>
              <a:t>       </a:t>
            </a:r>
            <a:r>
              <a:rPr lang="en-US" sz="1100" err="1">
                <a:latin typeface="Lucida Console" panose="020B0609040504020204" pitchFamily="49" charset="0"/>
              </a:rPr>
              <a:t>sidebarPanel</a:t>
            </a:r>
            <a:r>
              <a:rPr lang="en-US" sz="1100">
                <a:latin typeface="Lucida Console" panose="020B0609040504020204" pitchFamily="49" charset="0"/>
              </a:rPr>
              <a:t>(           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100">
                <a:latin typeface="Lucida Console" panose="020B0609040504020204" pitchFamily="49" charset="0"/>
              </a:rPr>
              <a:t>          </a:t>
            </a:r>
            <a:r>
              <a:rPr lang="en-US" sz="1100" err="1">
                <a:latin typeface="Lucida Console" panose="020B0609040504020204" pitchFamily="49" charset="0"/>
              </a:rPr>
              <a:t>sliderInput</a:t>
            </a:r>
            <a:r>
              <a:rPr lang="en-US" sz="1100">
                <a:latin typeface="Lucida Console" panose="020B0609040504020204" pitchFamily="49" charset="0"/>
              </a:rPr>
              <a:t>(</a:t>
            </a:r>
            <a:r>
              <a:rPr lang="en-US" sz="1100">
                <a:solidFill>
                  <a:schemeClr val="accent6">
                    <a:lumMod val="75000"/>
                  </a:schemeClr>
                </a:solidFill>
                <a:latin typeface="Lucida Console" panose="020B0609040504020204" pitchFamily="49" charset="0"/>
              </a:rPr>
              <a:t>"bins"</a:t>
            </a:r>
            <a:r>
              <a:rPr lang="en-US" sz="1100">
                <a:latin typeface="Lucida Console" panose="020B0609040504020204" pitchFamily="49" charset="0"/>
              </a:rPr>
              <a:t>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100">
                <a:latin typeface="Lucida Console" panose="020B0609040504020204" pitchFamily="49" charset="0"/>
              </a:rPr>
              <a:t>                      </a:t>
            </a:r>
            <a:r>
              <a:rPr lang="en-US" sz="1100">
                <a:solidFill>
                  <a:schemeClr val="accent6">
                    <a:lumMod val="75000"/>
                  </a:schemeClr>
                </a:solidFill>
                <a:latin typeface="Lucida Console" panose="020B0609040504020204" pitchFamily="49" charset="0"/>
              </a:rPr>
              <a:t>"Number of bins:"</a:t>
            </a:r>
            <a:r>
              <a:rPr lang="en-US" sz="1100">
                <a:latin typeface="Lucida Console" panose="020B0609040504020204" pitchFamily="49" charset="0"/>
              </a:rPr>
              <a:t>,                       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100">
                <a:latin typeface="Lucida Console" panose="020B0609040504020204" pitchFamily="49" charset="0"/>
              </a:rPr>
              <a:t>                      min =</a:t>
            </a:r>
            <a:r>
              <a:rPr lang="en-US" sz="1100">
                <a:solidFill>
                  <a:srgbClr val="0000FF"/>
                </a:solidFill>
                <a:latin typeface="Lucida Console" panose="020B0609040504020204" pitchFamily="49" charset="0"/>
              </a:rPr>
              <a:t> 1</a:t>
            </a:r>
            <a:r>
              <a:rPr lang="en-US" sz="1100">
                <a:latin typeface="Lucida Console" panose="020B0609040504020204" pitchFamily="49" charset="0"/>
              </a:rPr>
              <a:t>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100">
                <a:latin typeface="Lucida Console" panose="020B0609040504020204" pitchFamily="49" charset="0"/>
              </a:rPr>
              <a:t>                      max = </a:t>
            </a:r>
            <a:r>
              <a:rPr lang="en-US" sz="1100">
                <a:solidFill>
                  <a:srgbClr val="0000FF"/>
                </a:solidFill>
                <a:latin typeface="Lucida Console" panose="020B0609040504020204" pitchFamily="49" charset="0"/>
              </a:rPr>
              <a:t>50</a:t>
            </a:r>
            <a:r>
              <a:rPr lang="en-US" sz="1100">
                <a:latin typeface="Lucida Console" panose="020B0609040504020204" pitchFamily="49" charset="0"/>
              </a:rPr>
              <a:t>,                       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100">
                <a:latin typeface="Lucida Console" panose="020B0609040504020204" pitchFamily="49" charset="0"/>
              </a:rPr>
              <a:t>                      value = </a:t>
            </a:r>
            <a:r>
              <a:rPr lang="en-US" sz="1100">
                <a:solidFill>
                  <a:srgbClr val="0000FF"/>
                </a:solidFill>
                <a:latin typeface="Lucida Console" panose="020B0609040504020204" pitchFamily="49" charset="0"/>
              </a:rPr>
              <a:t>30</a:t>
            </a:r>
            <a:r>
              <a:rPr lang="en-US" sz="1100">
                <a:latin typeface="Lucida Console" panose="020B0609040504020204" pitchFamily="49" charset="0"/>
              </a:rPr>
              <a:t>)       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100">
                <a:latin typeface="Lucida Console" panose="020B0609040504020204" pitchFamily="49" charset="0"/>
              </a:rPr>
              <a:t>                     ),       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100">
              <a:latin typeface="Lucida Console" panose="020B060904050402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100">
                <a:solidFill>
                  <a:schemeClr val="accent6">
                    <a:lumMod val="75000"/>
                  </a:schemeClr>
                </a:solidFill>
                <a:latin typeface="Lucida Console" panose="020B0609040504020204" pitchFamily="49" charset="0"/>
              </a:rPr>
              <a:t>    # Show a plot of the generated distribution       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100">
                <a:solidFill>
                  <a:schemeClr val="accent6">
                    <a:lumMod val="75000"/>
                  </a:schemeClr>
                </a:solidFill>
                <a:latin typeface="Lucida Console" panose="020B0609040504020204" pitchFamily="49" charset="0"/>
              </a:rPr>
              <a:t>       </a:t>
            </a:r>
            <a:r>
              <a:rPr lang="en-US" sz="1100" err="1">
                <a:latin typeface="Lucida Console" panose="020B0609040504020204" pitchFamily="49" charset="0"/>
              </a:rPr>
              <a:t>mainPanel</a:t>
            </a:r>
            <a:r>
              <a:rPr lang="en-US" sz="1100">
                <a:latin typeface="Lucida Console" panose="020B0609040504020204" pitchFamily="49" charset="0"/>
              </a:rPr>
              <a:t>(          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100">
                <a:latin typeface="Lucida Console" panose="020B0609040504020204" pitchFamily="49" charset="0"/>
              </a:rPr>
              <a:t>       </a:t>
            </a:r>
            <a:r>
              <a:rPr lang="en-US" sz="1100" err="1">
                <a:latin typeface="Lucida Console" panose="020B0609040504020204" pitchFamily="49" charset="0"/>
              </a:rPr>
              <a:t>plotOutput</a:t>
            </a:r>
            <a:r>
              <a:rPr lang="en-US" sz="1100">
                <a:latin typeface="Lucida Console" panose="020B0609040504020204" pitchFamily="49" charset="0"/>
              </a:rPr>
              <a:t>(</a:t>
            </a:r>
            <a:r>
              <a:rPr lang="en-US" sz="1100">
                <a:solidFill>
                  <a:schemeClr val="accent6">
                    <a:lumMod val="75000"/>
                  </a:schemeClr>
                </a:solidFill>
                <a:latin typeface="Lucida Console" panose="020B0609040504020204" pitchFamily="49" charset="0"/>
              </a:rPr>
              <a:t>"</a:t>
            </a:r>
            <a:r>
              <a:rPr lang="en-US" sz="1100" err="1">
                <a:solidFill>
                  <a:schemeClr val="accent6">
                    <a:lumMod val="75000"/>
                  </a:schemeClr>
                </a:solidFill>
                <a:latin typeface="Lucida Console" panose="020B0609040504020204" pitchFamily="49" charset="0"/>
              </a:rPr>
              <a:t>distPlot</a:t>
            </a:r>
            <a:r>
              <a:rPr lang="en-US" sz="1100">
                <a:solidFill>
                  <a:schemeClr val="accent6">
                    <a:lumMod val="75000"/>
                  </a:schemeClr>
                </a:solidFill>
                <a:latin typeface="Lucida Console" panose="020B0609040504020204" pitchFamily="49" charset="0"/>
              </a:rPr>
              <a:t>"</a:t>
            </a:r>
            <a:r>
              <a:rPr lang="en-US" sz="1100">
                <a:latin typeface="Lucida Console" panose="020B0609040504020204" pitchFamily="49" charset="0"/>
              </a:rPr>
              <a:t>),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100">
                <a:latin typeface="Lucida Console" panose="020B0609040504020204" pitchFamily="49" charset="0"/>
              </a:rPr>
              <a:t>       </a:t>
            </a:r>
            <a:r>
              <a:rPr lang="en-US" sz="1100" err="1">
                <a:highlight>
                  <a:srgbClr val="FFFF00"/>
                </a:highlight>
                <a:latin typeface="Lucida Console" panose="020B0609040504020204" pitchFamily="49" charset="0"/>
              </a:rPr>
              <a:t>tableOutput</a:t>
            </a:r>
            <a:r>
              <a:rPr lang="en-US" sz="1100">
                <a:highlight>
                  <a:srgbClr val="FFFF00"/>
                </a:highlight>
                <a:latin typeface="Lucida Console" panose="020B0609040504020204" pitchFamily="49" charset="0"/>
              </a:rPr>
              <a:t>(</a:t>
            </a:r>
            <a:r>
              <a:rPr lang="en-US" sz="1100">
                <a:solidFill>
                  <a:schemeClr val="accent6">
                    <a:lumMod val="75000"/>
                  </a:schemeClr>
                </a:solidFill>
                <a:highlight>
                  <a:srgbClr val="FFFF00"/>
                </a:highlight>
                <a:latin typeface="Lucida Console" panose="020B0609040504020204" pitchFamily="49" charset="0"/>
              </a:rPr>
              <a:t>“</a:t>
            </a:r>
            <a:r>
              <a:rPr lang="en-US" sz="1100" err="1">
                <a:solidFill>
                  <a:schemeClr val="accent6">
                    <a:lumMod val="75000"/>
                  </a:schemeClr>
                </a:solidFill>
                <a:highlight>
                  <a:srgbClr val="FFFF00"/>
                </a:highlight>
                <a:latin typeface="Lucida Console" panose="020B0609040504020204" pitchFamily="49" charset="0"/>
              </a:rPr>
              <a:t>distTable</a:t>
            </a:r>
            <a:r>
              <a:rPr lang="en-US" sz="1100">
                <a:solidFill>
                  <a:schemeClr val="accent6">
                    <a:lumMod val="75000"/>
                  </a:schemeClr>
                </a:solidFill>
                <a:highlight>
                  <a:srgbClr val="FFFF00"/>
                </a:highlight>
                <a:latin typeface="Lucida Console" panose="020B0609040504020204" pitchFamily="49" charset="0"/>
              </a:rPr>
              <a:t>”</a:t>
            </a:r>
            <a:r>
              <a:rPr lang="en-US" sz="1100">
                <a:highlight>
                  <a:srgbClr val="FFFF00"/>
                </a:highlight>
                <a:latin typeface="Lucida Console" panose="020B0609040504020204" pitchFamily="49" charset="0"/>
              </a:rPr>
              <a:t>) </a:t>
            </a:r>
            <a:r>
              <a:rPr lang="en-US" sz="1100">
                <a:highlight>
                  <a:srgbClr val="00FF00"/>
                </a:highlight>
                <a:latin typeface="Lucida Console" panose="020B0609040504020204" pitchFamily="49" charset="0"/>
              </a:rPr>
              <a:t>   </a:t>
            </a:r>
            <a:r>
              <a:rPr lang="en-US" sz="1100">
                <a:latin typeface="Lucida Console" panose="020B0609040504020204" pitchFamily="49" charset="0"/>
              </a:rPr>
              <a:t>    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100">
                <a:latin typeface="Lucida Console" panose="020B0609040504020204" pitchFamily="49" charset="0"/>
              </a:rPr>
              <a:t>       )   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100">
                <a:latin typeface="Lucida Console" panose="020B0609040504020204" pitchFamily="49" charset="0"/>
              </a:rPr>
              <a:t>   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100">
                <a:latin typeface="Lucida Console" panose="020B0609040504020204" pitchFamily="49" charset="0"/>
              </a:rPr>
              <a:t>)</a:t>
            </a:r>
            <a:endParaRPr lang="en-US" sz="1100">
              <a:solidFill>
                <a:schemeClr val="accent6">
                  <a:lumMod val="75000"/>
                </a:schemeClr>
              </a:solidFill>
              <a:latin typeface="Lucida Console" panose="020B060904050402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100">
              <a:solidFill>
                <a:schemeClr val="accent6">
                  <a:lumMod val="75000"/>
                </a:schemeClr>
              </a:solidFill>
              <a:latin typeface="Lucida Console" panose="020B060904050402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100">
                <a:solidFill>
                  <a:schemeClr val="accent6">
                    <a:lumMod val="75000"/>
                  </a:schemeClr>
                </a:solidFill>
                <a:latin typeface="Lucida Console" panose="020B0609040504020204" pitchFamily="49" charset="0"/>
              </a:rPr>
              <a:t># Define server logic required to draw a histogram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100">
                <a:latin typeface="Lucida Console" panose="020B0609040504020204" pitchFamily="49" charset="0"/>
              </a:rPr>
              <a:t>server &lt;- </a:t>
            </a:r>
            <a:r>
              <a:rPr lang="en-US" sz="1100">
                <a:solidFill>
                  <a:srgbClr val="0000FF"/>
                </a:solidFill>
                <a:latin typeface="Lucida Console" panose="020B0609040504020204" pitchFamily="49" charset="0"/>
              </a:rPr>
              <a:t>function</a:t>
            </a:r>
            <a:r>
              <a:rPr lang="en-US" sz="1100">
                <a:latin typeface="Lucida Console" panose="020B0609040504020204" pitchFamily="49" charset="0"/>
              </a:rPr>
              <a:t>(input, output) 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100">
                <a:latin typeface="Lucida Console" panose="020B0609040504020204" pitchFamily="49" charset="0"/>
              </a:rPr>
              <a:t>    </a:t>
            </a:r>
            <a:r>
              <a:rPr lang="en-US" sz="1100" err="1">
                <a:latin typeface="Lucida Console" panose="020B0609040504020204" pitchFamily="49" charset="0"/>
              </a:rPr>
              <a:t>output$distPlot</a:t>
            </a:r>
            <a:r>
              <a:rPr lang="en-US" sz="1100">
                <a:latin typeface="Lucida Console" panose="020B0609040504020204" pitchFamily="49" charset="0"/>
              </a:rPr>
              <a:t> &lt;- </a:t>
            </a:r>
            <a:r>
              <a:rPr lang="en-US" sz="1100" err="1">
                <a:latin typeface="Lucida Console" panose="020B0609040504020204" pitchFamily="49" charset="0"/>
              </a:rPr>
              <a:t>renderPlot</a:t>
            </a:r>
            <a:r>
              <a:rPr lang="en-US" sz="1100">
                <a:latin typeface="Lucida Console" panose="020B0609040504020204" pitchFamily="49" charset="0"/>
              </a:rPr>
              <a:t>({</a:t>
            </a:r>
            <a:endParaRPr lang="en-US" sz="1100">
              <a:solidFill>
                <a:schemeClr val="accent6">
                  <a:lumMod val="75000"/>
                </a:schemeClr>
              </a:solidFill>
              <a:latin typeface="Lucida Console" panose="020B060904050402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100">
                <a:solidFill>
                  <a:schemeClr val="accent6">
                    <a:lumMod val="75000"/>
                  </a:schemeClr>
                </a:solidFill>
                <a:latin typeface="Lucida Console" panose="020B0609040504020204" pitchFamily="49" charset="0"/>
              </a:rPr>
              <a:t>        # generate bins based on </a:t>
            </a:r>
            <a:r>
              <a:rPr lang="en-US" sz="1100" err="1">
                <a:solidFill>
                  <a:schemeClr val="accent6">
                    <a:lumMod val="75000"/>
                  </a:schemeClr>
                </a:solidFill>
                <a:latin typeface="Lucida Console" panose="020B0609040504020204" pitchFamily="49" charset="0"/>
              </a:rPr>
              <a:t>input$bins</a:t>
            </a:r>
            <a:r>
              <a:rPr lang="en-US" sz="1100">
                <a:solidFill>
                  <a:schemeClr val="accent6">
                    <a:lumMod val="75000"/>
                  </a:schemeClr>
                </a:solidFill>
                <a:latin typeface="Lucida Console" panose="020B0609040504020204" pitchFamily="49" charset="0"/>
              </a:rPr>
              <a:t> from </a:t>
            </a:r>
            <a:r>
              <a:rPr lang="en-US" sz="1100" err="1">
                <a:solidFill>
                  <a:schemeClr val="accent6">
                    <a:lumMod val="75000"/>
                  </a:schemeClr>
                </a:solidFill>
                <a:latin typeface="Lucida Console" panose="020B0609040504020204" pitchFamily="49" charset="0"/>
              </a:rPr>
              <a:t>ui.R</a:t>
            </a:r>
            <a:endParaRPr lang="en-US" sz="1100">
              <a:solidFill>
                <a:schemeClr val="accent6">
                  <a:lumMod val="75000"/>
                </a:schemeClr>
              </a:solidFill>
              <a:latin typeface="Lucida Console" panose="020B060904050402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100">
                <a:latin typeface="Lucida Console" panose="020B0609040504020204" pitchFamily="49" charset="0"/>
              </a:rPr>
              <a:t>        x    &lt;- faithful[, 2]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100">
                <a:latin typeface="Lucida Console" panose="020B0609040504020204" pitchFamily="49" charset="0"/>
              </a:rPr>
              <a:t>        bins &lt;- seq(min(x), max(x), </a:t>
            </a:r>
            <a:r>
              <a:rPr lang="en-US" sz="1100" err="1">
                <a:latin typeface="Lucida Console" panose="020B0609040504020204" pitchFamily="49" charset="0"/>
              </a:rPr>
              <a:t>length.out</a:t>
            </a:r>
            <a:r>
              <a:rPr lang="en-US" sz="1100">
                <a:latin typeface="Lucida Console" panose="020B0609040504020204" pitchFamily="49" charset="0"/>
              </a:rPr>
              <a:t> = </a:t>
            </a:r>
            <a:r>
              <a:rPr lang="en-US" sz="1100" err="1">
                <a:latin typeface="Lucida Console" panose="020B0609040504020204" pitchFamily="49" charset="0"/>
              </a:rPr>
              <a:t>input$bins</a:t>
            </a:r>
            <a:r>
              <a:rPr lang="en-US" sz="1100">
                <a:latin typeface="Lucida Console" panose="020B0609040504020204" pitchFamily="49" charset="0"/>
              </a:rPr>
              <a:t> + 1)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100">
                <a:solidFill>
                  <a:schemeClr val="accent6">
                    <a:lumMod val="75000"/>
                  </a:schemeClr>
                </a:solidFill>
                <a:latin typeface="Lucida Console" panose="020B0609040504020204" pitchFamily="49" charset="0"/>
              </a:rPr>
              <a:t>        # draw the histogram with the specified number of bins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100">
                <a:latin typeface="Lucida Console" panose="020B0609040504020204" pitchFamily="49" charset="0"/>
              </a:rPr>
              <a:t>        hist(x, breaks = bins, col = '</a:t>
            </a:r>
            <a:r>
              <a:rPr lang="en-US" sz="1100" err="1">
                <a:latin typeface="Lucida Console" panose="020B0609040504020204" pitchFamily="49" charset="0"/>
              </a:rPr>
              <a:t>darkgray</a:t>
            </a:r>
            <a:r>
              <a:rPr lang="en-US" sz="1100">
                <a:latin typeface="Lucida Console" panose="020B0609040504020204" pitchFamily="49" charset="0"/>
              </a:rPr>
              <a:t>', border = 'white’,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100">
                <a:latin typeface="Lucida Console" panose="020B0609040504020204" pitchFamily="49" charset="0"/>
              </a:rPr>
              <a:t>             </a:t>
            </a:r>
            <a:r>
              <a:rPr lang="en-US" sz="1100" err="1">
                <a:latin typeface="Lucida Console" panose="020B0609040504020204" pitchFamily="49" charset="0"/>
              </a:rPr>
              <a:t>xlab</a:t>
            </a:r>
            <a:r>
              <a:rPr lang="en-US" sz="1100">
                <a:latin typeface="Lucida Console" panose="020B0609040504020204" pitchFamily="49" charset="0"/>
              </a:rPr>
              <a:t> = </a:t>
            </a:r>
            <a:r>
              <a:rPr lang="en-US" sz="1100">
                <a:solidFill>
                  <a:schemeClr val="accent6">
                    <a:lumMod val="75000"/>
                  </a:schemeClr>
                </a:solidFill>
                <a:latin typeface="Lucida Console" panose="020B0609040504020204" pitchFamily="49" charset="0"/>
              </a:rPr>
              <a:t>'Waiting time to next eruption (in mins)’</a:t>
            </a:r>
            <a:r>
              <a:rPr lang="en-US" sz="1100">
                <a:latin typeface="Lucida Console" panose="020B0609040504020204" pitchFamily="49" charset="0"/>
              </a:rPr>
              <a:t>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100">
                <a:latin typeface="Lucida Console" panose="020B0609040504020204" pitchFamily="49" charset="0"/>
              </a:rPr>
              <a:t>             main = </a:t>
            </a:r>
            <a:r>
              <a:rPr lang="en-US" sz="1100">
                <a:solidFill>
                  <a:schemeClr val="accent6">
                    <a:lumMod val="75000"/>
                  </a:schemeClr>
                </a:solidFill>
                <a:latin typeface="Lucida Console" panose="020B0609040504020204" pitchFamily="49" charset="0"/>
              </a:rPr>
              <a:t>'Histogram of waiting times’</a:t>
            </a:r>
            <a:r>
              <a:rPr lang="en-US" sz="1100">
                <a:latin typeface="Lucida Console" panose="020B0609040504020204" pitchFamily="49" charset="0"/>
              </a:rPr>
              <a:t>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100">
                <a:latin typeface="Lucida Console" panose="020B0609040504020204" pitchFamily="49" charset="0"/>
              </a:rPr>
              <a:t>    })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100">
                <a:latin typeface="Lucida Console" panose="020B0609040504020204" pitchFamily="49" charset="0"/>
              </a:rPr>
              <a:t>    </a:t>
            </a:r>
            <a:r>
              <a:rPr lang="en-US" sz="1100" err="1">
                <a:highlight>
                  <a:srgbClr val="FFFF00"/>
                </a:highlight>
                <a:latin typeface="Lucida Console" panose="020B0609040504020204" pitchFamily="49" charset="0"/>
              </a:rPr>
              <a:t>output$distTable</a:t>
            </a:r>
            <a:r>
              <a:rPr lang="en-US" sz="1100">
                <a:highlight>
                  <a:srgbClr val="FFFF00"/>
                </a:highlight>
                <a:latin typeface="Lucida Console" panose="020B0609040504020204" pitchFamily="49" charset="0"/>
              </a:rPr>
              <a:t> &lt;- </a:t>
            </a:r>
            <a:r>
              <a:rPr lang="en-US" sz="1100" err="1">
                <a:highlight>
                  <a:srgbClr val="FFFF00"/>
                </a:highlight>
                <a:latin typeface="Lucida Console" panose="020B0609040504020204" pitchFamily="49" charset="0"/>
              </a:rPr>
              <a:t>renderTable</a:t>
            </a:r>
            <a:r>
              <a:rPr lang="en-US" sz="1100">
                <a:highlight>
                  <a:srgbClr val="FFFF00"/>
                </a:highlight>
                <a:latin typeface="Lucida Console" panose="020B0609040504020204" pitchFamily="49" charset="0"/>
              </a:rPr>
              <a:t>({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100">
                <a:latin typeface="Lucida Console" panose="020B0609040504020204" pitchFamily="49" charset="0"/>
              </a:rPr>
              <a:t>        </a:t>
            </a:r>
            <a:r>
              <a:rPr lang="en-US" sz="1100">
                <a:highlight>
                  <a:srgbClr val="FFFF00"/>
                </a:highlight>
                <a:latin typeface="Lucida Console" panose="020B0609040504020204" pitchFamily="49" charset="0"/>
              </a:rPr>
              <a:t>y &lt;- faithful   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100">
                <a:latin typeface="Lucida Console" panose="020B0609040504020204" pitchFamily="49" charset="0"/>
              </a:rPr>
              <a:t>    </a:t>
            </a:r>
            <a:r>
              <a:rPr lang="en-US" sz="1100">
                <a:highlight>
                  <a:srgbClr val="FFFF00"/>
                </a:highlight>
                <a:latin typeface="Lucida Console" panose="020B0609040504020204" pitchFamily="49" charset="0"/>
              </a:rPr>
              <a:t>})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100">
                <a:latin typeface="Lucida Console" panose="020B0609040504020204" pitchFamily="49" charset="0"/>
              </a:rPr>
              <a:t>}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F79A94-BF9B-8927-1DBC-9D1F4CA2CD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9" r="1"/>
          <a:stretch/>
        </p:blipFill>
        <p:spPr>
          <a:xfrm>
            <a:off x="635160" y="2075123"/>
            <a:ext cx="4568177" cy="36402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22D72A8-3D96-F259-BD70-7F3208D2A1D2}"/>
              </a:ext>
            </a:extLst>
          </p:cNvPr>
          <p:cNvSpPr txBox="1"/>
          <p:nvPr/>
        </p:nvSpPr>
        <p:spPr>
          <a:xfrm>
            <a:off x="445192" y="1293800"/>
            <a:ext cx="43744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latin typeface="+mj-lt"/>
              </a:rPr>
              <a:t>Let’s add the table in the </a:t>
            </a:r>
            <a:r>
              <a:rPr lang="en-US" err="1">
                <a:latin typeface="+mj-lt"/>
              </a:rPr>
              <a:t>mainPanel</a:t>
            </a:r>
            <a:endParaRPr lang="en-US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126983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7126694-8CD4-4FD0-85A8-618FF9D9311A}"/>
              </a:ext>
            </a:extLst>
          </p:cNvPr>
          <p:cNvSpPr/>
          <p:nvPr/>
        </p:nvSpPr>
        <p:spPr>
          <a:xfrm>
            <a:off x="0" y="2309596"/>
            <a:ext cx="12192000" cy="1490047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1E7862E2-C6AD-4D02-A10F-55D28C93D73A}"/>
              </a:ext>
            </a:extLst>
          </p:cNvPr>
          <p:cNvSpPr txBox="1">
            <a:spLocks/>
          </p:cNvSpPr>
          <p:nvPr/>
        </p:nvSpPr>
        <p:spPr>
          <a:xfrm>
            <a:off x="1177771" y="2309597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3600" b="1">
                <a:solidFill>
                  <a:schemeClr val="bg1"/>
                </a:solidFill>
                <a:latin typeface="Arial"/>
                <a:cs typeface="Arial"/>
              </a:rPr>
              <a:t>Hands-on</a:t>
            </a:r>
          </a:p>
        </p:txBody>
      </p:sp>
    </p:spTree>
    <p:extLst>
      <p:ext uri="{BB962C8B-B14F-4D97-AF65-F5344CB8AC3E}">
        <p14:creationId xmlns:p14="http://schemas.microsoft.com/office/powerpoint/2010/main" val="11456862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 descr="Gears with solid fill">
            <a:hlinkClick r:id="" action="ppaction://noaction"/>
            <a:extLst>
              <a:ext uri="{FF2B5EF4-FFF2-40B4-BE49-F238E27FC236}">
                <a16:creationId xmlns:a16="http://schemas.microsoft.com/office/drawing/2014/main" id="{55B9821E-99B3-60DB-BC79-79115A04EA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244" y="532536"/>
            <a:ext cx="615667" cy="615667"/>
          </a:xfrm>
          <a:prstGeom prst="rect">
            <a:avLst/>
          </a:prstGeom>
        </p:spPr>
      </p:pic>
      <p:pic>
        <p:nvPicPr>
          <p:cNvPr id="16" name="Graphic 38" descr="Gears with solid fill">
            <a:hlinkClick r:id="" action="ppaction://noaction"/>
            <a:extLst>
              <a:ext uri="{FF2B5EF4-FFF2-40B4-BE49-F238E27FC236}">
                <a16:creationId xmlns:a16="http://schemas.microsoft.com/office/drawing/2014/main" id="{7F8C8828-73F0-48A7-8428-38CFA236B12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244" y="532536"/>
            <a:ext cx="615667" cy="615667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0A4695-7E93-6937-B27A-A9B2A672A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1DDAF-7752-46E8-8320-142E0D4CD492}" type="slidenum">
              <a:rPr lang="en-US" smtClean="0"/>
              <a:t>29</a:t>
            </a:fld>
            <a:endParaRPr lang="en-US"/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B61ADE51-C07C-699F-050C-E4DAE2DA3A55}"/>
              </a:ext>
            </a:extLst>
          </p:cNvPr>
          <p:cNvSpPr txBox="1">
            <a:spLocks/>
          </p:cNvSpPr>
          <p:nvPr/>
        </p:nvSpPr>
        <p:spPr>
          <a:xfrm>
            <a:off x="1049136" y="53663"/>
            <a:ext cx="3999586" cy="8326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2800" b="1">
                <a:latin typeface="Dotum"/>
                <a:ea typeface="Dotum"/>
              </a:rPr>
              <a:t>Sleepy animals App:</a:t>
            </a:r>
            <a:endParaRPr lang="en-US" sz="2800" b="1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Dotum" panose="020B0600000101010101" pitchFamily="34" charset="-127"/>
              <a:ea typeface="Dotum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51BBA51-5B45-AB8B-4763-E07D8321598C}"/>
              </a:ext>
            </a:extLst>
          </p:cNvPr>
          <p:cNvSpPr txBox="1"/>
          <p:nvPr/>
        </p:nvSpPr>
        <p:spPr>
          <a:xfrm>
            <a:off x="1140316" y="1019577"/>
            <a:ext cx="5473521" cy="175432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>
              <a:solidFill>
                <a:srgbClr val="70AD47"/>
              </a:solidFill>
              <a:cs typeface="Calibri"/>
            </a:endParaRPr>
          </a:p>
          <a:p>
            <a:endParaRPr lang="en-US">
              <a:solidFill>
                <a:srgbClr val="70AD47"/>
              </a:solidFill>
              <a:cs typeface="Calibri"/>
            </a:endParaRPr>
          </a:p>
          <a:p>
            <a:endParaRPr lang="en-US">
              <a:solidFill>
                <a:srgbClr val="70AD47"/>
              </a:solidFill>
              <a:cs typeface="Calibri"/>
            </a:endParaRPr>
          </a:p>
          <a:p>
            <a:endParaRPr lang="en-US">
              <a:solidFill>
                <a:srgbClr val="70AD47"/>
              </a:solidFill>
              <a:cs typeface="Calibri"/>
            </a:endParaRPr>
          </a:p>
          <a:p>
            <a:endParaRPr lang="en-US">
              <a:solidFill>
                <a:srgbClr val="70AD47"/>
              </a:solidFill>
              <a:cs typeface="Calibri"/>
            </a:endParaRPr>
          </a:p>
          <a:p>
            <a:endParaRPr lang="en-US">
              <a:solidFill>
                <a:srgbClr val="70AD47"/>
              </a:solidFill>
              <a:cs typeface="Calibri"/>
            </a:endParaRPr>
          </a:p>
        </p:txBody>
      </p:sp>
      <p:pic>
        <p:nvPicPr>
          <p:cNvPr id="3" name="Picture 3" descr="Graphical user interface, table&#10;&#10;Description automatically generated">
            <a:extLst>
              <a:ext uri="{FF2B5EF4-FFF2-40B4-BE49-F238E27FC236}">
                <a16:creationId xmlns:a16="http://schemas.microsoft.com/office/drawing/2014/main" id="{9FFF3E31-FB90-C0B2-B516-83C6422850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3921" y="837203"/>
            <a:ext cx="6714186" cy="1942409"/>
          </a:xfrm>
          <a:prstGeom prst="rect">
            <a:avLst/>
          </a:prstGeom>
        </p:spPr>
      </p:pic>
      <p:pic>
        <p:nvPicPr>
          <p:cNvPr id="4" name="Picture 5" descr="Chart, box and whisker chart&#10;&#10;Description automatically generated">
            <a:extLst>
              <a:ext uri="{FF2B5EF4-FFF2-40B4-BE49-F238E27FC236}">
                <a16:creationId xmlns:a16="http://schemas.microsoft.com/office/drawing/2014/main" id="{63EB26E7-ED9E-41C0-8979-EDDE568BD2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3921" y="2980280"/>
            <a:ext cx="6714185" cy="286146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3815A01-8A22-E95C-2E7A-F37ED295118A}"/>
              </a:ext>
            </a:extLst>
          </p:cNvPr>
          <p:cNvSpPr txBox="1"/>
          <p:nvPr/>
        </p:nvSpPr>
        <p:spPr>
          <a:xfrm>
            <a:off x="8290774" y="912253"/>
            <a:ext cx="3192887" cy="39703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Structure of the app:</a:t>
            </a:r>
          </a:p>
          <a:p>
            <a:r>
              <a:rPr lang="en-US">
                <a:cs typeface="Calibri"/>
              </a:rPr>
              <a:t>Under </a:t>
            </a:r>
            <a:r>
              <a:rPr lang="en-US" err="1">
                <a:cs typeface="Calibri"/>
              </a:rPr>
              <a:t>fluidpage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cs typeface="Calibri"/>
              </a:rPr>
              <a:t>One title panel with the title "Sleepy Animals"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cs typeface="Calibri"/>
              </a:rPr>
              <a:t>One side panel with select input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cs typeface="Calibri"/>
              </a:rPr>
              <a:t>One main panel with 2 tabs for table and plot </a:t>
            </a:r>
          </a:p>
          <a:p>
            <a:pPr marL="285750" indent="-285750">
              <a:buFont typeface="Arial"/>
              <a:buChar char="•"/>
            </a:pPr>
            <a:endParaRPr lang="en-US"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Data: </a:t>
            </a:r>
            <a:r>
              <a:rPr lang="en-US" err="1">
                <a:cs typeface="Calibri"/>
              </a:rPr>
              <a:t>msleep</a:t>
            </a:r>
            <a:r>
              <a:rPr lang="en-US">
                <a:cs typeface="Calibri"/>
              </a:rPr>
              <a:t> (existing data in R) and conservation_explanation.csv</a:t>
            </a:r>
          </a:p>
          <a:p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200009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>
            <a:extLst>
              <a:ext uri="{FF2B5EF4-FFF2-40B4-BE49-F238E27FC236}">
                <a16:creationId xmlns:a16="http://schemas.microsoft.com/office/drawing/2014/main" id="{64207640-D30D-6492-68A2-1116E6B7A21F}"/>
              </a:ext>
            </a:extLst>
          </p:cNvPr>
          <p:cNvSpPr txBox="1">
            <a:spLocks/>
          </p:cNvSpPr>
          <p:nvPr/>
        </p:nvSpPr>
        <p:spPr>
          <a:xfrm>
            <a:off x="531896" y="-63499"/>
            <a:ext cx="2011128" cy="8326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err="1">
                <a:latin typeface="Dotum"/>
                <a:ea typeface="Dotum"/>
              </a:rPr>
              <a:t>Tidyverse</a:t>
            </a:r>
            <a:endParaRPr lang="en-US" sz="2800" b="1" i="0" u="none" strike="noStrike" kern="1200" cap="none" spc="0" normalizeH="0" baseline="0" noProof="0" err="1">
              <a:ln>
                <a:noFill/>
              </a:ln>
              <a:effectLst/>
              <a:uLnTx/>
              <a:uFillTx/>
              <a:latin typeface="Dotum" panose="020B0600000101010101" pitchFamily="34" charset="-127"/>
              <a:ea typeface="Dotum" panose="020B0600000101010101" pitchFamily="34" charset="-127"/>
            </a:endParaRP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080AF401-9F76-DCEA-D5E6-FA3136A85A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3345319"/>
              </p:ext>
            </p:extLst>
          </p:nvPr>
        </p:nvGraphicFramePr>
        <p:xfrm>
          <a:off x="5894917" y="1185333"/>
          <a:ext cx="5918652" cy="5067614"/>
        </p:xfrm>
        <a:graphic>
          <a:graphicData uri="http://schemas.openxmlformats.org/drawingml/2006/table">
            <a:tbl>
              <a:tblPr/>
              <a:tblGrid>
                <a:gridCol w="1328133">
                  <a:extLst>
                    <a:ext uri="{9D8B030D-6E8A-4147-A177-3AD203B41FA5}">
                      <a16:colId xmlns:a16="http://schemas.microsoft.com/office/drawing/2014/main" val="3140868219"/>
                    </a:ext>
                  </a:extLst>
                </a:gridCol>
                <a:gridCol w="4590519">
                  <a:extLst>
                    <a:ext uri="{9D8B030D-6E8A-4147-A177-3AD203B41FA5}">
                      <a16:colId xmlns:a16="http://schemas.microsoft.com/office/drawing/2014/main" val="4110104706"/>
                    </a:ext>
                  </a:extLst>
                </a:gridCol>
              </a:tblGrid>
              <a:tr h="309431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800" b="1" i="0" dirty="0">
                          <a:effectLst/>
                          <a:latin typeface="+mj-lt"/>
                        </a:rPr>
                        <a:t>Code</a:t>
                      </a:r>
                      <a:endParaRPr lang="en-US" sz="1800" b="0" i="0" dirty="0">
                        <a:effectLst/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1" i="0">
                          <a:effectLst/>
                          <a:latin typeface="+mj-lt"/>
                        </a:rPr>
                        <a:t>Syntax</a:t>
                      </a:r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9155042"/>
                  </a:ext>
                </a:extLst>
              </a:tr>
              <a:tr h="370416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i="0">
                          <a:effectLst/>
                          <a:latin typeface="Calibri Light"/>
                        </a:rPr>
                        <a:t>%&gt;%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>
                          <a:effectLst/>
                          <a:latin typeface="Calibri Light"/>
                        </a:rPr>
                        <a:t>pipe operator for chaining a sequence of operations </a:t>
                      </a:r>
                      <a:endParaRPr lang="en-US" b="0">
                        <a:latin typeface="Calibri Ligh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35372520"/>
                  </a:ext>
                </a:extLst>
              </a:tr>
              <a:tr h="370416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800" b="0" i="0" u="none" strike="noStrike" noProof="0">
                          <a:effectLst/>
                          <a:latin typeface="Calibri Light"/>
                        </a:rPr>
                        <a:t>glimpse() </a:t>
                      </a:r>
                      <a:endParaRPr lang="en-US" b="0" u="none" strike="noStrike" noProof="0">
                        <a:latin typeface="Calibri Ligh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800" b="0" i="0" u="none" strike="noStrike" noProof="0">
                          <a:effectLst/>
                          <a:latin typeface="Calibri Light"/>
                        </a:rPr>
                        <a:t>get an overview of what’s included in dataset</a:t>
                      </a:r>
                      <a:endParaRPr lang="en-US" b="0">
                        <a:latin typeface="Calibri Ligh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40496159"/>
                  </a:ext>
                </a:extLst>
              </a:tr>
              <a:tr h="309431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800" b="0" i="0" u="none" strike="noStrike" noProof="0">
                          <a:effectLst/>
                          <a:latin typeface="Calibri Light"/>
                        </a:rPr>
                        <a:t>filter() </a:t>
                      </a:r>
                      <a:endParaRPr lang="en-US" b="0" u="none" strike="noStrike" noProof="0">
                        <a:latin typeface="Calibri Ligh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800" b="0" i="0" u="none" strike="noStrike" noProof="0">
                          <a:effectLst/>
                          <a:latin typeface="Calibri Light"/>
                        </a:rPr>
                        <a:t>filter rows</a:t>
                      </a:r>
                      <a:endParaRPr lang="en-US" b="0">
                        <a:latin typeface="Calibri Ligh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8788262"/>
                  </a:ext>
                </a:extLst>
              </a:tr>
              <a:tr h="370416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800" b="0" i="0" u="none" strike="noStrike" noProof="0">
                          <a:effectLst/>
                          <a:latin typeface="Calibri Light"/>
                        </a:rPr>
                        <a:t>select() </a:t>
                      </a:r>
                      <a:endParaRPr lang="en-US" b="0">
                        <a:latin typeface="Calibri Ligh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800" b="0" i="0" u="none" strike="noStrike" noProof="0" dirty="0">
                          <a:effectLst/>
                          <a:latin typeface="Calibri Light"/>
                        </a:rPr>
                        <a:t>select, rename, and reorder columns</a:t>
                      </a:r>
                      <a:endParaRPr lang="en-US" b="0" dirty="0">
                        <a:latin typeface="Calibri Ligh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31118"/>
                  </a:ext>
                </a:extLst>
              </a:tr>
              <a:tr h="370416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800" b="0" i="0" u="none" strike="noStrike" noProof="0">
                          <a:effectLst/>
                          <a:latin typeface="Calibri Light"/>
                        </a:rPr>
                        <a:t>arrange() </a:t>
                      </a:r>
                      <a:endParaRPr lang="en-US" u="none" strike="noStrike" noProof="0">
                        <a:latin typeface="Calibri Ligh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800" b="0" i="0" u="none" strike="noStrike" noProof="0">
                          <a:effectLst/>
                          <a:latin typeface="Calibri Light"/>
                        </a:rPr>
                        <a:t>reorder rows</a:t>
                      </a:r>
                      <a:endParaRPr lang="en-US">
                        <a:latin typeface="Calibri Ligh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47524315"/>
                  </a:ext>
                </a:extLst>
              </a:tr>
              <a:tr h="370416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800" b="0" i="0" u="none" strike="noStrike" noProof="0">
                          <a:effectLst/>
                          <a:latin typeface="Calibri Light"/>
                        </a:rPr>
                        <a:t>mutate() </a:t>
                      </a:r>
                      <a:endParaRPr lang="en-US" u="none" strike="noStrike" noProof="0">
                        <a:latin typeface="Calibri Ligh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800" b="0" i="0" u="none" strike="noStrike" noProof="0">
                          <a:effectLst/>
                          <a:latin typeface="Calibri Light"/>
                        </a:rPr>
                        <a:t>create a new column</a:t>
                      </a:r>
                      <a:endParaRPr lang="en-US">
                        <a:latin typeface="Calibri Ligh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2088987"/>
                  </a:ext>
                </a:extLst>
              </a:tr>
              <a:tr h="383645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800" b="0" i="0" u="none" strike="noStrike" noProof="0" dirty="0" err="1">
                          <a:effectLst/>
                          <a:latin typeface="Calibri Light"/>
                        </a:rPr>
                        <a:t>group_by</a:t>
                      </a:r>
                      <a:r>
                        <a:rPr lang="en-US" sz="1800" b="0" i="0" u="none" strike="noStrike" noProof="0" dirty="0">
                          <a:effectLst/>
                          <a:latin typeface="Calibri Light"/>
                        </a:rPr>
                        <a:t>() </a:t>
                      </a:r>
                      <a:endParaRPr lang="en-US" u="none" strike="noStrike" noProof="0" dirty="0">
                        <a:latin typeface="Calibri Ligh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800" b="0" i="0" u="none" strike="noStrike" noProof="0">
                          <a:effectLst/>
                          <a:latin typeface="Calibri Light"/>
                        </a:rPr>
                        <a:t>group variables</a:t>
                      </a:r>
                      <a:endParaRPr lang="en-US">
                        <a:latin typeface="Calibri Ligh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90235166"/>
                  </a:ext>
                </a:extLst>
              </a:tr>
              <a:tr h="396875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800" b="0" i="0" u="none" strike="noStrike" noProof="0">
                          <a:effectLst/>
                          <a:latin typeface="Calibri Light"/>
                        </a:rPr>
                        <a:t>summarize()</a:t>
                      </a:r>
                      <a:endParaRPr lang="en-US" sz="1800" b="0" i="0">
                        <a:effectLst/>
                        <a:latin typeface="Calibri Ligh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800" b="0" i="0" u="none" strike="noStrike" noProof="0">
                          <a:effectLst/>
                          <a:latin typeface="Calibri Light"/>
                        </a:rPr>
                        <a:t>summarize information within a dataset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59422178"/>
                  </a:ext>
                </a:extLst>
              </a:tr>
              <a:tr h="396875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800" b="0" i="0" u="none" strike="noStrike" noProof="0" dirty="0">
                          <a:effectLst/>
                          <a:latin typeface="Calibri Light"/>
                        </a:rPr>
                        <a:t>rename()</a:t>
                      </a:r>
                    </a:p>
                  </a:txBody>
                  <a:tcPr>
                    <a:lnL w="12700">
                      <a:solidFill>
                        <a:schemeClr val="bg1">
                          <a:lumMod val="65000"/>
                        </a:schemeClr>
                      </a:solidFill>
                    </a:lnL>
                    <a:lnR w="12700">
                      <a:solidFill>
                        <a:schemeClr val="bg1">
                          <a:lumMod val="65000"/>
                        </a:schemeClr>
                      </a:solidFill>
                    </a:lnR>
                    <a:lnT w="12700">
                      <a:solidFill>
                        <a:schemeClr val="bg1">
                          <a:lumMod val="65000"/>
                        </a:schemeClr>
                      </a:solidFill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800" b="0" i="0" u="none" strike="noStrike" noProof="0" dirty="0">
                          <a:effectLst/>
                          <a:latin typeface="Calibri Light"/>
                        </a:rPr>
                        <a:t>rename columns</a:t>
                      </a:r>
                    </a:p>
                  </a:txBody>
                  <a:tcPr>
                    <a:lnL w="12700">
                      <a:solidFill>
                        <a:schemeClr val="bg1">
                          <a:lumMod val="65000"/>
                        </a:schemeClr>
                      </a:solidFill>
                    </a:lnL>
                    <a:lnR w="12700">
                      <a:solidFill>
                        <a:schemeClr val="bg1">
                          <a:lumMod val="65000"/>
                        </a:schemeClr>
                      </a:solidFill>
                    </a:lnR>
                    <a:lnT w="12700">
                      <a:solidFill>
                        <a:schemeClr val="bg1">
                          <a:lumMod val="65000"/>
                        </a:schemeClr>
                      </a:solidFill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23693481"/>
                  </a:ext>
                </a:extLst>
              </a:tr>
              <a:tr h="396875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800" b="0" i="0" u="none" strike="noStrike" noProof="0" err="1">
                          <a:effectLst/>
                          <a:latin typeface="Calibri Light"/>
                        </a:rPr>
                        <a:t>left_join</a:t>
                      </a:r>
                      <a:r>
                        <a:rPr lang="en-US" sz="1800" b="0" i="0" u="none" strike="noStrike" noProof="0">
                          <a:effectLst/>
                          <a:latin typeface="Calibri Light"/>
                        </a:rPr>
                        <a:t>()</a:t>
                      </a:r>
                    </a:p>
                  </a:txBody>
                  <a:tcPr>
                    <a:lnL w="12700">
                      <a:solidFill>
                        <a:schemeClr val="bg1">
                          <a:lumMod val="65000"/>
                        </a:schemeClr>
                      </a:solidFill>
                    </a:lnL>
                    <a:lnR w="12700">
                      <a:solidFill>
                        <a:schemeClr val="bg1">
                          <a:lumMod val="65000"/>
                        </a:schemeClr>
                      </a:solidFill>
                    </a:lnR>
                    <a:lnT w="12700">
                      <a:solidFill>
                        <a:schemeClr val="bg1">
                          <a:lumMod val="65000"/>
                        </a:schemeClr>
                      </a:solidFill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800" b="0" i="0" u="none" strike="noStrike" noProof="0">
                          <a:effectLst/>
                          <a:latin typeface="Calibri Light"/>
                        </a:rPr>
                        <a:t>combine data across data frame</a:t>
                      </a:r>
                    </a:p>
                  </a:txBody>
                  <a:tcPr>
                    <a:lnL w="12700">
                      <a:solidFill>
                        <a:schemeClr val="bg1">
                          <a:lumMod val="65000"/>
                        </a:schemeClr>
                      </a:solidFill>
                    </a:lnL>
                    <a:lnR w="12700">
                      <a:solidFill>
                        <a:schemeClr val="bg1">
                          <a:lumMod val="65000"/>
                        </a:schemeClr>
                      </a:solidFill>
                    </a:lnR>
                    <a:lnT w="12700">
                      <a:solidFill>
                        <a:schemeClr val="bg1">
                          <a:lumMod val="65000"/>
                        </a:schemeClr>
                      </a:solidFill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6698567"/>
                  </a:ext>
                </a:extLst>
              </a:tr>
              <a:tr h="396875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800" b="0" i="0" u="none" strike="noStrike" noProof="0">
                          <a:effectLst/>
                          <a:latin typeface="Calibri Light"/>
                        </a:rPr>
                        <a:t>count()</a:t>
                      </a:r>
                    </a:p>
                  </a:txBody>
                  <a:tcPr>
                    <a:lnL w="12700">
                      <a:solidFill>
                        <a:schemeClr val="bg1">
                          <a:lumMod val="65000"/>
                        </a:schemeClr>
                      </a:solidFill>
                    </a:lnL>
                    <a:lnR w="12700">
                      <a:solidFill>
                        <a:schemeClr val="bg1">
                          <a:lumMod val="65000"/>
                        </a:schemeClr>
                      </a:solidFill>
                    </a:lnR>
                    <a:lnT w="12700">
                      <a:solidFill>
                        <a:schemeClr val="bg1">
                          <a:lumMod val="65000"/>
                        </a:schemeClr>
                      </a:solidFill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800" b="0" i="0" u="none" strike="noStrike" noProof="0" dirty="0">
                          <a:effectLst/>
                          <a:latin typeface="Calibri Light"/>
                        </a:rPr>
                        <a:t>get counts of unique values of specified column(s)</a:t>
                      </a:r>
                    </a:p>
                  </a:txBody>
                  <a:tcPr>
                    <a:lnL w="12700">
                      <a:solidFill>
                        <a:schemeClr val="bg1">
                          <a:lumMod val="65000"/>
                        </a:schemeClr>
                      </a:solidFill>
                    </a:lnL>
                    <a:lnR w="12700">
                      <a:solidFill>
                        <a:schemeClr val="bg1">
                          <a:lumMod val="65000"/>
                        </a:schemeClr>
                      </a:solidFill>
                    </a:lnR>
                    <a:lnT w="12700">
                      <a:solidFill>
                        <a:schemeClr val="bg1">
                          <a:lumMod val="65000"/>
                        </a:schemeClr>
                      </a:solidFill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2424484"/>
                  </a:ext>
                </a:extLst>
              </a:tr>
            </a:tbl>
          </a:graphicData>
        </a:graphic>
      </p:graphicFrame>
      <p:sp>
        <p:nvSpPr>
          <p:cNvPr id="40" name="TextBox 39">
            <a:extLst>
              <a:ext uri="{FF2B5EF4-FFF2-40B4-BE49-F238E27FC236}">
                <a16:creationId xmlns:a16="http://schemas.microsoft.com/office/drawing/2014/main" id="{C016190E-1035-2846-243A-6D190C685293}"/>
              </a:ext>
            </a:extLst>
          </p:cNvPr>
          <p:cNvSpPr txBox="1"/>
          <p:nvPr/>
        </p:nvSpPr>
        <p:spPr>
          <a:xfrm>
            <a:off x="691379" y="691246"/>
            <a:ext cx="10451670" cy="40011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>
                <a:latin typeface="Calibri Light"/>
                <a:ea typeface="+mn-lt"/>
                <a:cs typeface="Calibri Light"/>
              </a:rPr>
              <a:t>A set of packages for data visualization and manipulation: </a:t>
            </a:r>
            <a:r>
              <a:rPr lang="en-US" sz="2000" err="1">
                <a:latin typeface="Calibri Light"/>
                <a:ea typeface="+mn-lt"/>
                <a:cs typeface="Calibri Light"/>
              </a:rPr>
              <a:t>e.g</a:t>
            </a:r>
            <a:r>
              <a:rPr lang="en-US" sz="2000">
                <a:latin typeface="Calibri Light"/>
                <a:ea typeface="+mn-lt"/>
                <a:cs typeface="Calibri Light"/>
              </a:rPr>
              <a:t> ggplot2, </a:t>
            </a:r>
            <a:r>
              <a:rPr lang="en-US" sz="2000" err="1">
                <a:latin typeface="Calibri Light"/>
                <a:ea typeface="+mn-lt"/>
                <a:cs typeface="Calibri Light"/>
              </a:rPr>
              <a:t>dplyr</a:t>
            </a:r>
            <a:r>
              <a:rPr lang="en-US" sz="2000">
                <a:latin typeface="Calibri Light"/>
                <a:ea typeface="+mn-lt"/>
                <a:cs typeface="Calibri Light"/>
              </a:rPr>
              <a:t>, </a:t>
            </a:r>
            <a:r>
              <a:rPr lang="en-US" sz="2000" err="1">
                <a:latin typeface="Calibri Light"/>
                <a:ea typeface="+mn-lt"/>
                <a:cs typeface="Calibri Light"/>
              </a:rPr>
              <a:t>tidyr</a:t>
            </a:r>
            <a:r>
              <a:rPr lang="en-US" sz="2000">
                <a:latin typeface="Calibri Light"/>
                <a:ea typeface="+mn-lt"/>
                <a:cs typeface="Calibri Light"/>
              </a:rPr>
              <a:t> etc. 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B00ECD69-6A60-B02A-65A5-A7CA173449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1DDAF-7752-46E8-8320-142E0D4CD492}" type="slidenum">
              <a:rPr lang="en-US" smtClean="0"/>
              <a:t>3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4C9193-ED31-49C5-547D-3C7CCD03AC42}"/>
              </a:ext>
            </a:extLst>
          </p:cNvPr>
          <p:cNvSpPr txBox="1"/>
          <p:nvPr/>
        </p:nvSpPr>
        <p:spPr>
          <a:xfrm>
            <a:off x="730779" y="1479020"/>
            <a:ext cx="4258910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err="1">
                <a:latin typeface="Lucida Console" panose="020B0609040504020204" pitchFamily="49" charset="0"/>
                <a:ea typeface="+mn-lt"/>
                <a:cs typeface="+mn-lt"/>
              </a:rPr>
              <a:t>install.packages</a:t>
            </a:r>
            <a:r>
              <a:rPr lang="en-US" sz="1600">
                <a:latin typeface="Lucida Console" panose="020B0609040504020204" pitchFamily="49" charset="0"/>
                <a:ea typeface="+mn-lt"/>
                <a:cs typeface="+mn-lt"/>
              </a:rPr>
              <a:t>("</a:t>
            </a:r>
            <a:r>
              <a:rPr lang="en-US" sz="1600" err="1">
                <a:latin typeface="Lucida Console" panose="020B0609040504020204" pitchFamily="49" charset="0"/>
                <a:ea typeface="+mn-lt"/>
                <a:cs typeface="+mn-lt"/>
              </a:rPr>
              <a:t>tidyverse</a:t>
            </a:r>
            <a:r>
              <a:rPr lang="en-US" sz="1600">
                <a:latin typeface="Lucida Console" panose="020B0609040504020204" pitchFamily="49" charset="0"/>
                <a:ea typeface="+mn-lt"/>
                <a:cs typeface="+mn-lt"/>
              </a:rPr>
              <a:t>")</a:t>
            </a:r>
          </a:p>
          <a:p>
            <a:r>
              <a:rPr lang="en-US" sz="1600">
                <a:latin typeface="Lucida Console" panose="020B0609040504020204" pitchFamily="49" charset="0"/>
                <a:ea typeface="+mn-lt"/>
                <a:cs typeface="+mn-lt"/>
              </a:rPr>
              <a:t>library(</a:t>
            </a:r>
            <a:r>
              <a:rPr lang="en-US" sz="1600" err="1">
                <a:latin typeface="Lucida Console" panose="020B0609040504020204" pitchFamily="49" charset="0"/>
                <a:ea typeface="+mn-lt"/>
                <a:cs typeface="+mn-lt"/>
              </a:rPr>
              <a:t>tidyverse</a:t>
            </a:r>
            <a:r>
              <a:rPr lang="en-US" sz="1600">
                <a:latin typeface="Lucida Console" panose="020B0609040504020204" pitchFamily="49" charset="0"/>
                <a:ea typeface="+mn-lt"/>
                <a:cs typeface="+mn-lt"/>
              </a:rPr>
              <a:t>)</a:t>
            </a:r>
          </a:p>
        </p:txBody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6A53C899-B792-4C14-21C9-3643D12EC8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2733663"/>
            <a:ext cx="4923367" cy="1332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3851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 descr="Gears with solid fill">
            <a:hlinkClick r:id="" action="ppaction://noaction"/>
            <a:extLst>
              <a:ext uri="{FF2B5EF4-FFF2-40B4-BE49-F238E27FC236}">
                <a16:creationId xmlns:a16="http://schemas.microsoft.com/office/drawing/2014/main" id="{55B9821E-99B3-60DB-BC79-79115A04EA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244" y="532536"/>
            <a:ext cx="615667" cy="615667"/>
          </a:xfrm>
          <a:prstGeom prst="rect">
            <a:avLst/>
          </a:prstGeom>
        </p:spPr>
      </p:pic>
      <p:pic>
        <p:nvPicPr>
          <p:cNvPr id="16" name="Graphic 38" descr="Gears with solid fill">
            <a:hlinkClick r:id="" action="ppaction://noaction"/>
            <a:extLst>
              <a:ext uri="{FF2B5EF4-FFF2-40B4-BE49-F238E27FC236}">
                <a16:creationId xmlns:a16="http://schemas.microsoft.com/office/drawing/2014/main" id="{7F8C8828-73F0-48A7-8428-38CFA236B12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244" y="532536"/>
            <a:ext cx="615667" cy="615667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0A4695-7E93-6937-B27A-A9B2A672A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1DDAF-7752-46E8-8320-142E0D4CD492}" type="slidenum">
              <a:rPr lang="en-US" smtClean="0"/>
              <a:t>30</a:t>
            </a:fld>
            <a:endParaRPr lang="en-US"/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B61ADE51-C07C-699F-050C-E4DAE2DA3A55}"/>
              </a:ext>
            </a:extLst>
          </p:cNvPr>
          <p:cNvSpPr txBox="1">
            <a:spLocks/>
          </p:cNvSpPr>
          <p:nvPr/>
        </p:nvSpPr>
        <p:spPr>
          <a:xfrm>
            <a:off x="1049136" y="53663"/>
            <a:ext cx="3999586" cy="8326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2800" b="1" err="1">
                <a:latin typeface="Dotum"/>
                <a:ea typeface="Dotum"/>
              </a:rPr>
              <a:t>msleep</a:t>
            </a:r>
            <a:r>
              <a:rPr lang="en-US" sz="2800" b="1">
                <a:latin typeface="Dotum"/>
                <a:ea typeface="Dotum"/>
              </a:rPr>
              <a:t> data</a:t>
            </a:r>
            <a:endParaRPr lang="en-US" sz="2800" b="1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Dotum" panose="020B0600000101010101" pitchFamily="34" charset="-127"/>
              <a:ea typeface="Dotum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51BBA51-5B45-AB8B-4763-E07D8321598C}"/>
              </a:ext>
            </a:extLst>
          </p:cNvPr>
          <p:cNvSpPr txBox="1"/>
          <p:nvPr/>
        </p:nvSpPr>
        <p:spPr>
          <a:xfrm>
            <a:off x="833399" y="4448577"/>
            <a:ext cx="5473521" cy="313932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>
                <a:cs typeface="Calibri"/>
              </a:rPr>
              <a:t>Conservation data is in short form</a:t>
            </a: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>
                <a:solidFill>
                  <a:srgbClr val="000000"/>
                </a:solidFill>
                <a:cs typeface="Calibri"/>
              </a:rPr>
              <a:t>Recode </a:t>
            </a:r>
            <a:r>
              <a:rPr lang="en-US" err="1">
                <a:solidFill>
                  <a:srgbClr val="000000"/>
                </a:solidFill>
                <a:cs typeface="Calibri"/>
              </a:rPr>
              <a:t>vore</a:t>
            </a:r>
            <a:r>
              <a:rPr lang="en-US">
                <a:solidFill>
                  <a:srgbClr val="000000"/>
                </a:solidFill>
                <a:cs typeface="Calibri"/>
              </a:rPr>
              <a:t> to diet and spell out the diet type</a:t>
            </a:r>
          </a:p>
          <a:p>
            <a:endParaRPr lang="en-US">
              <a:solidFill>
                <a:srgbClr val="000000"/>
              </a:solidFill>
              <a:cs typeface="Calibri"/>
            </a:endParaRPr>
          </a:p>
          <a:p>
            <a:r>
              <a:rPr lang="en-US">
                <a:solidFill>
                  <a:srgbClr val="000000"/>
                </a:solidFill>
                <a:cs typeface="Calibri"/>
              </a:rPr>
              <a:t>library(</a:t>
            </a:r>
            <a:r>
              <a:rPr lang="en-US" err="1">
                <a:solidFill>
                  <a:srgbClr val="000000"/>
                </a:solidFill>
                <a:cs typeface="Calibri"/>
              </a:rPr>
              <a:t>tidyverse</a:t>
            </a:r>
            <a:r>
              <a:rPr lang="en-US">
                <a:solidFill>
                  <a:srgbClr val="000000"/>
                </a:solidFill>
                <a:cs typeface="Calibri"/>
              </a:rPr>
              <a:t>)</a:t>
            </a:r>
          </a:p>
          <a:p>
            <a:r>
              <a:rPr lang="en-US">
                <a:solidFill>
                  <a:srgbClr val="000000"/>
                </a:solidFill>
                <a:cs typeface="Calibri"/>
              </a:rPr>
              <a:t>view(</a:t>
            </a:r>
            <a:r>
              <a:rPr lang="en-US" err="1">
                <a:solidFill>
                  <a:srgbClr val="000000"/>
                </a:solidFill>
                <a:cs typeface="Calibri"/>
              </a:rPr>
              <a:t>msleep</a:t>
            </a:r>
            <a:r>
              <a:rPr lang="en-US">
                <a:solidFill>
                  <a:srgbClr val="000000"/>
                </a:solidFill>
                <a:cs typeface="Calibri"/>
              </a:rPr>
              <a:t>)</a:t>
            </a:r>
          </a:p>
          <a:p>
            <a:endParaRPr lang="en-US">
              <a:solidFill>
                <a:srgbClr val="70AD47"/>
              </a:solidFill>
              <a:cs typeface="Calibri"/>
            </a:endParaRPr>
          </a:p>
          <a:p>
            <a:endParaRPr lang="en-US">
              <a:solidFill>
                <a:srgbClr val="70AD47"/>
              </a:solidFill>
              <a:cs typeface="Calibri"/>
            </a:endParaRPr>
          </a:p>
          <a:p>
            <a:endParaRPr lang="en-US">
              <a:solidFill>
                <a:srgbClr val="70AD47"/>
              </a:solidFill>
              <a:cs typeface="Calibri"/>
            </a:endParaRPr>
          </a:p>
          <a:p>
            <a:endParaRPr lang="en-US">
              <a:solidFill>
                <a:srgbClr val="70AD47"/>
              </a:solidFill>
              <a:cs typeface="Calibri"/>
            </a:endParaRPr>
          </a:p>
          <a:p>
            <a:endParaRPr lang="en-US">
              <a:solidFill>
                <a:srgbClr val="70AD47"/>
              </a:solidFill>
              <a:cs typeface="Calibri"/>
            </a:endParaRPr>
          </a:p>
          <a:p>
            <a:endParaRPr lang="en-US">
              <a:solidFill>
                <a:srgbClr val="70AD47"/>
              </a:solidFill>
              <a:cs typeface="Calibri"/>
            </a:endParaRPr>
          </a:p>
        </p:txBody>
      </p:sp>
      <p:pic>
        <p:nvPicPr>
          <p:cNvPr id="7" name="Picture 7" descr="Table&#10;&#10;Description automatically generated">
            <a:extLst>
              <a:ext uri="{FF2B5EF4-FFF2-40B4-BE49-F238E27FC236}">
                <a16:creationId xmlns:a16="http://schemas.microsoft.com/office/drawing/2014/main" id="{CC796035-1719-6F8F-BFBF-953333CC18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1983" y="953883"/>
            <a:ext cx="10416116" cy="3129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0570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 descr="Gears with solid fill">
            <a:hlinkClick r:id="" action="ppaction://noaction"/>
            <a:extLst>
              <a:ext uri="{FF2B5EF4-FFF2-40B4-BE49-F238E27FC236}">
                <a16:creationId xmlns:a16="http://schemas.microsoft.com/office/drawing/2014/main" id="{55B9821E-99B3-60DB-BC79-79115A04EA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244" y="532536"/>
            <a:ext cx="615667" cy="615667"/>
          </a:xfrm>
          <a:prstGeom prst="rect">
            <a:avLst/>
          </a:prstGeom>
        </p:spPr>
      </p:pic>
      <p:pic>
        <p:nvPicPr>
          <p:cNvPr id="16" name="Graphic 38" descr="Gears with solid fill">
            <a:hlinkClick r:id="" action="ppaction://noaction"/>
            <a:extLst>
              <a:ext uri="{FF2B5EF4-FFF2-40B4-BE49-F238E27FC236}">
                <a16:creationId xmlns:a16="http://schemas.microsoft.com/office/drawing/2014/main" id="{7F8C8828-73F0-48A7-8428-38CFA236B12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244" y="532536"/>
            <a:ext cx="615667" cy="615667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0A4695-7E93-6937-B27A-A9B2A672A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1DDAF-7752-46E8-8320-142E0D4CD492}" type="slidenum">
              <a:rPr lang="en-US" smtClean="0"/>
              <a:t>31</a:t>
            </a:fld>
            <a:endParaRPr lang="en-US"/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B61ADE51-C07C-699F-050C-E4DAE2DA3A55}"/>
              </a:ext>
            </a:extLst>
          </p:cNvPr>
          <p:cNvSpPr txBox="1">
            <a:spLocks/>
          </p:cNvSpPr>
          <p:nvPr/>
        </p:nvSpPr>
        <p:spPr>
          <a:xfrm>
            <a:off x="1049136" y="53663"/>
            <a:ext cx="3999586" cy="8326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Dotum" panose="020B0600000101010101" pitchFamily="34" charset="-127"/>
                <a:ea typeface="Dotum" panose="020B0600000101010101" pitchFamily="34" charset="-127"/>
              </a:rPr>
              <a:t>Loading of data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51BBA51-5B45-AB8B-4763-E07D8321598C}"/>
              </a:ext>
            </a:extLst>
          </p:cNvPr>
          <p:cNvSpPr txBox="1"/>
          <p:nvPr/>
        </p:nvSpPr>
        <p:spPr>
          <a:xfrm>
            <a:off x="1140316" y="1019577"/>
            <a:ext cx="5473521" cy="424731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err="1">
                <a:ea typeface="+mn-lt"/>
                <a:cs typeface="+mn-lt"/>
              </a:rPr>
              <a:t>read_csv</a:t>
            </a:r>
            <a:r>
              <a:rPr lang="en-US">
                <a:ea typeface="+mn-lt"/>
                <a:cs typeface="+mn-lt"/>
              </a:rPr>
              <a:t>(): comma separated (CSV) files</a:t>
            </a:r>
            <a:endParaRPr lang="en-US"/>
          </a:p>
          <a:p>
            <a:r>
              <a:rPr lang="en-US" err="1">
                <a:solidFill>
                  <a:srgbClr val="000000"/>
                </a:solidFill>
                <a:cs typeface="Calibri"/>
              </a:rPr>
              <a:t>read_excel</a:t>
            </a:r>
            <a:r>
              <a:rPr lang="en-US">
                <a:solidFill>
                  <a:srgbClr val="000000"/>
                </a:solidFill>
                <a:cs typeface="Calibri"/>
              </a:rPr>
              <a:t>(): </a:t>
            </a:r>
            <a:r>
              <a:rPr lang="en-US" err="1">
                <a:ea typeface="+mn-lt"/>
                <a:cs typeface="+mn-lt"/>
              </a:rPr>
              <a:t>xls</a:t>
            </a:r>
            <a:r>
              <a:rPr lang="en-US">
                <a:ea typeface="+mn-lt"/>
                <a:cs typeface="+mn-lt"/>
              </a:rPr>
              <a:t> and xlsx files</a:t>
            </a:r>
            <a:endParaRPr lang="en-US">
              <a:solidFill>
                <a:srgbClr val="000000"/>
              </a:solidFill>
              <a:cs typeface="Calibri"/>
            </a:endParaRPr>
          </a:p>
          <a:p>
            <a:r>
              <a:rPr lang="en-US" err="1">
                <a:ea typeface="+mn-lt"/>
                <a:cs typeface="+mn-lt"/>
              </a:rPr>
              <a:t>read_tsv</a:t>
            </a:r>
            <a:r>
              <a:rPr lang="en-US">
                <a:ea typeface="+mn-lt"/>
                <a:cs typeface="+mn-lt"/>
              </a:rPr>
              <a:t>(): tab separated files</a:t>
            </a:r>
            <a:endParaRPr lang="en-US"/>
          </a:p>
          <a:p>
            <a:r>
              <a:rPr lang="en-US" err="1">
                <a:ea typeface="+mn-lt"/>
                <a:cs typeface="+mn-lt"/>
              </a:rPr>
              <a:t>read_delim</a:t>
            </a:r>
            <a:r>
              <a:rPr lang="en-US">
                <a:ea typeface="+mn-lt"/>
                <a:cs typeface="+mn-lt"/>
              </a:rPr>
              <a:t>(): general delimited files</a:t>
            </a:r>
            <a:endParaRPr lang="en-US"/>
          </a:p>
          <a:p>
            <a:endParaRPr lang="en-US">
              <a:solidFill>
                <a:srgbClr val="70AD47"/>
              </a:solidFill>
              <a:cs typeface="Calibri"/>
            </a:endParaRPr>
          </a:p>
          <a:p>
            <a:r>
              <a:rPr lang="en-US">
                <a:solidFill>
                  <a:srgbClr val="70AD47"/>
                </a:solidFill>
                <a:cs typeface="Calibri"/>
              </a:rPr>
              <a:t>#Method 1: copy the whole file path</a:t>
            </a:r>
          </a:p>
          <a:p>
            <a:r>
              <a:rPr lang="en-US">
                <a:solidFill>
                  <a:srgbClr val="70AD47"/>
                </a:solidFill>
                <a:cs typeface="Calibri"/>
              </a:rPr>
              <a:t>#Remember to switch \ to /</a:t>
            </a:r>
          </a:p>
          <a:p>
            <a:endParaRPr lang="en-US">
              <a:solidFill>
                <a:srgbClr val="70AD47"/>
              </a:solidFill>
              <a:ea typeface="+mn-lt"/>
              <a:cs typeface="+mn-lt"/>
            </a:endParaRPr>
          </a:p>
          <a:p>
            <a:r>
              <a:rPr lang="en-US">
                <a:ea typeface="+mn-lt"/>
                <a:cs typeface="+mn-lt"/>
              </a:rPr>
              <a:t>conservation&lt;-read.csv(</a:t>
            </a:r>
            <a:r>
              <a:rPr lang="en-US">
                <a:solidFill>
                  <a:srgbClr val="FF0000"/>
                </a:solidFill>
                <a:ea typeface="+mn-lt"/>
                <a:cs typeface="+mn-lt"/>
              </a:rPr>
              <a:t>"C:/Users/User/Desktop/MITB Program/TA for ASAR/Workshop 1 </a:t>
            </a:r>
            <a:r>
              <a:rPr lang="en-US" err="1">
                <a:solidFill>
                  <a:srgbClr val="FF0000"/>
                </a:solidFill>
                <a:ea typeface="+mn-lt"/>
                <a:cs typeface="+mn-lt"/>
              </a:rPr>
              <a:t>handson</a:t>
            </a:r>
            <a:r>
              <a:rPr lang="en-US">
                <a:solidFill>
                  <a:srgbClr val="FF0000"/>
                </a:solidFill>
                <a:ea typeface="+mn-lt"/>
                <a:cs typeface="+mn-lt"/>
              </a:rPr>
              <a:t>/conservation_explanation.csv"</a:t>
            </a:r>
            <a:r>
              <a:rPr lang="en-US">
                <a:ea typeface="+mn-lt"/>
                <a:cs typeface="+mn-lt"/>
              </a:rPr>
              <a:t>)</a:t>
            </a:r>
            <a:endParaRPr lang="en-US"/>
          </a:p>
          <a:p>
            <a:endParaRPr lang="en-US">
              <a:solidFill>
                <a:srgbClr val="70AD47"/>
              </a:solidFill>
              <a:cs typeface="Calibri"/>
            </a:endParaRPr>
          </a:p>
          <a:p>
            <a:endParaRPr lang="en-US">
              <a:solidFill>
                <a:srgbClr val="70AD47"/>
              </a:solidFill>
              <a:cs typeface="Calibri"/>
            </a:endParaRPr>
          </a:p>
          <a:p>
            <a:endParaRPr lang="en-US">
              <a:solidFill>
                <a:srgbClr val="70AD47"/>
              </a:solidFill>
              <a:cs typeface="Calibri"/>
            </a:endParaRPr>
          </a:p>
          <a:p>
            <a:endParaRPr lang="en-US">
              <a:solidFill>
                <a:srgbClr val="70AD47"/>
              </a:solidFill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3720FC-5846-F6AF-12A0-7B920075267D}"/>
              </a:ext>
            </a:extLst>
          </p:cNvPr>
          <p:cNvSpPr txBox="1"/>
          <p:nvPr/>
        </p:nvSpPr>
        <p:spPr>
          <a:xfrm>
            <a:off x="7268514" y="979331"/>
            <a:ext cx="4322471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accent6"/>
                </a:solidFill>
                <a:cs typeface="Calibri"/>
              </a:rPr>
              <a:t>#Method 2: set working directory </a:t>
            </a:r>
          </a:p>
          <a:p>
            <a:r>
              <a:rPr lang="en-US">
                <a:solidFill>
                  <a:schemeClr val="accent6"/>
                </a:solidFill>
                <a:cs typeface="Calibri"/>
              </a:rPr>
              <a:t>#save the file in the same directory as R project</a:t>
            </a:r>
          </a:p>
          <a:p>
            <a:r>
              <a:rPr lang="en-US">
                <a:cs typeface="Calibri"/>
              </a:rPr>
              <a:t>conservation &lt;- read.csv(</a:t>
            </a:r>
            <a:r>
              <a:rPr lang="en-US">
                <a:solidFill>
                  <a:srgbClr val="FF0000"/>
                </a:solidFill>
                <a:cs typeface="Calibri"/>
              </a:rPr>
              <a:t>"conservation_explanation.csv"</a:t>
            </a:r>
            <a:r>
              <a:rPr lang="en-US">
                <a:cs typeface="Calibri"/>
              </a:rPr>
              <a:t>)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3D0CD2C6-9BD7-DE84-1141-432CD98891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4122" y="2988199"/>
            <a:ext cx="3440805" cy="3456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8927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 descr="Gears with solid fill">
            <a:hlinkClick r:id="" action="ppaction://noaction"/>
            <a:extLst>
              <a:ext uri="{FF2B5EF4-FFF2-40B4-BE49-F238E27FC236}">
                <a16:creationId xmlns:a16="http://schemas.microsoft.com/office/drawing/2014/main" id="{55B9821E-99B3-60DB-BC79-79115A04EA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244" y="532536"/>
            <a:ext cx="615667" cy="615667"/>
          </a:xfrm>
          <a:prstGeom prst="rect">
            <a:avLst/>
          </a:prstGeom>
        </p:spPr>
      </p:pic>
      <p:pic>
        <p:nvPicPr>
          <p:cNvPr id="16" name="Graphic 38" descr="Gears with solid fill">
            <a:hlinkClick r:id="" action="ppaction://noaction"/>
            <a:extLst>
              <a:ext uri="{FF2B5EF4-FFF2-40B4-BE49-F238E27FC236}">
                <a16:creationId xmlns:a16="http://schemas.microsoft.com/office/drawing/2014/main" id="{7F8C8828-73F0-48A7-8428-38CFA236B12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244" y="532536"/>
            <a:ext cx="615667" cy="615667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0A4695-7E93-6937-B27A-A9B2A672A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1DDAF-7752-46E8-8320-142E0D4CD492}" type="slidenum">
              <a:rPr lang="en-US" smtClean="0"/>
              <a:t>32</a:t>
            </a:fld>
            <a:endParaRPr lang="en-US"/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B61ADE51-C07C-699F-050C-E4DAE2DA3A55}"/>
              </a:ext>
            </a:extLst>
          </p:cNvPr>
          <p:cNvSpPr txBox="1">
            <a:spLocks/>
          </p:cNvSpPr>
          <p:nvPr/>
        </p:nvSpPr>
        <p:spPr>
          <a:xfrm>
            <a:off x="1049136" y="53663"/>
            <a:ext cx="5394797" cy="8326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2800" b="1">
                <a:latin typeface="Dotum"/>
                <a:ea typeface="Dotum"/>
              </a:rPr>
              <a:t>Separate columns: separate()</a:t>
            </a:r>
            <a:endParaRPr lang="en-US" sz="2800" b="1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Dotum" panose="020B0600000101010101" pitchFamily="34" charset="-127"/>
              <a:ea typeface="Dotum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51BBA51-5B45-AB8B-4763-E07D8321598C}"/>
              </a:ext>
            </a:extLst>
          </p:cNvPr>
          <p:cNvSpPr txBox="1"/>
          <p:nvPr/>
        </p:nvSpPr>
        <p:spPr>
          <a:xfrm>
            <a:off x="1140316" y="1019577"/>
            <a:ext cx="5473521" cy="397031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+mn-lt"/>
                <a:cs typeface="+mn-lt"/>
              </a:rPr>
              <a:t>Separate() function requires: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Name of the existing column to separate (conservation abbreviation), 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Desired column names of the resulting separated columns (into = c("abbreviation", "</a:t>
            </a:r>
            <a:r>
              <a:rPr lang="en-US" err="1">
                <a:ea typeface="+mn-lt"/>
                <a:cs typeface="+mn-lt"/>
              </a:rPr>
              <a:t>conservation_status</a:t>
            </a:r>
            <a:r>
              <a:rPr lang="en-US">
                <a:ea typeface="+mn-lt"/>
                <a:cs typeface="+mn-lt"/>
              </a:rPr>
              <a:t>"))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Characters that currently separate the pieces of information (</a:t>
            </a:r>
            <a:r>
              <a:rPr lang="en-US" err="1">
                <a:ea typeface="+mn-lt"/>
                <a:cs typeface="+mn-lt"/>
              </a:rPr>
              <a:t>sep</a:t>
            </a:r>
            <a:r>
              <a:rPr lang="en-US">
                <a:ea typeface="+mn-lt"/>
                <a:cs typeface="+mn-lt"/>
              </a:rPr>
              <a:t> = " = ")</a:t>
            </a:r>
            <a:endParaRPr lang="en-US">
              <a:cs typeface="Calibri"/>
            </a:endParaRPr>
          </a:p>
          <a:p>
            <a:endParaRPr lang="en-US">
              <a:solidFill>
                <a:srgbClr val="000000"/>
              </a:solidFill>
              <a:cs typeface="Calibri"/>
            </a:endParaRPr>
          </a:p>
          <a:p>
            <a:endParaRPr lang="en-US">
              <a:solidFill>
                <a:srgbClr val="000000"/>
              </a:solidFill>
              <a:cs typeface="Calibri"/>
            </a:endParaRPr>
          </a:p>
          <a:p>
            <a:pPr>
              <a:buFont typeface="Arial"/>
            </a:pPr>
            <a:endParaRPr lang="en-US">
              <a:solidFill>
                <a:srgbClr val="000000"/>
              </a:solidFill>
              <a:cs typeface="Calibri"/>
            </a:endParaRPr>
          </a:p>
          <a:p>
            <a:endParaRPr lang="en-US">
              <a:solidFill>
                <a:srgbClr val="70AD47"/>
              </a:solidFill>
              <a:cs typeface="Calibri"/>
            </a:endParaRPr>
          </a:p>
          <a:p>
            <a:endParaRPr lang="en-US">
              <a:solidFill>
                <a:srgbClr val="70AD47"/>
              </a:solidFill>
              <a:cs typeface="Calibri"/>
            </a:endParaRPr>
          </a:p>
          <a:p>
            <a:endParaRPr lang="en-US">
              <a:solidFill>
                <a:srgbClr val="70AD47"/>
              </a:solidFill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3720FC-5846-F6AF-12A0-7B920075267D}"/>
              </a:ext>
            </a:extLst>
          </p:cNvPr>
          <p:cNvSpPr txBox="1"/>
          <p:nvPr/>
        </p:nvSpPr>
        <p:spPr>
          <a:xfrm>
            <a:off x="7268514" y="979331"/>
            <a:ext cx="432247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>
              <a:solidFill>
                <a:schemeClr val="accent6"/>
              </a:solidFill>
              <a:cs typeface="Calibri"/>
            </a:endParaRP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3D0CD2C6-9BD7-DE84-1141-432CD98891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47020" y="289449"/>
            <a:ext cx="3440805" cy="3456480"/>
          </a:xfrm>
          <a:prstGeom prst="rect">
            <a:avLst/>
          </a:prstGeom>
        </p:spPr>
      </p:pic>
      <p:pic>
        <p:nvPicPr>
          <p:cNvPr id="7" name="Picture 7" descr="Text, letter&#10;&#10;Description automatically generated">
            <a:extLst>
              <a:ext uri="{FF2B5EF4-FFF2-40B4-BE49-F238E27FC236}">
                <a16:creationId xmlns:a16="http://schemas.microsoft.com/office/drawing/2014/main" id="{1723589F-215C-D8F2-851C-77A7D7AE2F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63048" y="3971458"/>
            <a:ext cx="5125791" cy="222066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AA87539-AB60-243F-6CAD-D8B5FFCFAC5C}"/>
              </a:ext>
            </a:extLst>
          </p:cNvPr>
          <p:cNvSpPr txBox="1"/>
          <p:nvPr/>
        </p:nvSpPr>
        <p:spPr>
          <a:xfrm>
            <a:off x="1047019" y="3552742"/>
            <a:ext cx="4608714" cy="138499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1400">
                <a:solidFill>
                  <a:schemeClr val="accent6">
                    <a:lumMod val="75000"/>
                  </a:schemeClr>
                </a:solidFill>
                <a:latin typeface="Lucida Console" panose="020B0609040504020204" pitchFamily="49" charset="0"/>
                <a:cs typeface="Calibri"/>
              </a:rPr>
              <a:t># Separate abbreviation and description</a:t>
            </a:r>
          </a:p>
          <a:p>
            <a:r>
              <a:rPr lang="en-US" sz="1400">
                <a:latin typeface="Lucida Console" panose="020B0609040504020204" pitchFamily="49" charset="0"/>
                <a:ea typeface="+mn-lt"/>
                <a:cs typeface="+mn-lt"/>
              </a:rPr>
              <a:t>conservation &lt;-conservation </a:t>
            </a:r>
            <a:r>
              <a:rPr lang="en-US" sz="1400">
                <a:solidFill>
                  <a:schemeClr val="accent6">
                    <a:lumMod val="75000"/>
                  </a:schemeClr>
                </a:solidFill>
                <a:latin typeface="Lucida Console" panose="020B0609040504020204" pitchFamily="49" charset="0"/>
                <a:ea typeface="+mn-lt"/>
                <a:cs typeface="+mn-lt"/>
              </a:rPr>
              <a:t>%&gt;%</a:t>
            </a:r>
            <a:endParaRPr lang="en-US" sz="1400">
              <a:solidFill>
                <a:schemeClr val="accent6">
                  <a:lumMod val="75000"/>
                </a:schemeClr>
              </a:solidFill>
              <a:latin typeface="Lucida Console" panose="020B0609040504020204" pitchFamily="49" charset="0"/>
            </a:endParaRPr>
          </a:p>
          <a:p>
            <a:r>
              <a:rPr lang="en-US" sz="1400">
                <a:latin typeface="Lucida Console" panose="020B0609040504020204" pitchFamily="49" charset="0"/>
                <a:ea typeface="+mn-lt"/>
                <a:cs typeface="+mn-lt"/>
              </a:rPr>
              <a:t>  separate(`</a:t>
            </a:r>
            <a:r>
              <a:rPr lang="en-US" sz="1400" err="1">
                <a:latin typeface="Lucida Console" panose="020B0609040504020204" pitchFamily="49" charset="0"/>
                <a:ea typeface="+mn-lt"/>
                <a:cs typeface="+mn-lt"/>
              </a:rPr>
              <a:t>conservation.abbreviation</a:t>
            </a:r>
            <a:r>
              <a:rPr lang="en-US" sz="1400">
                <a:latin typeface="Lucida Console" panose="020B0609040504020204" pitchFamily="49" charset="0"/>
                <a:ea typeface="+mn-lt"/>
                <a:cs typeface="+mn-lt"/>
              </a:rPr>
              <a:t>`,</a:t>
            </a:r>
            <a:endParaRPr lang="en-US" sz="1400">
              <a:latin typeface="Lucida Console" panose="020B0609040504020204" pitchFamily="49" charset="0"/>
            </a:endParaRPr>
          </a:p>
          <a:p>
            <a:r>
              <a:rPr lang="en-US" sz="1400">
                <a:latin typeface="Lucida Console" panose="020B0609040504020204" pitchFamily="49" charset="0"/>
                <a:ea typeface="+mn-lt"/>
                <a:cs typeface="+mn-lt"/>
              </a:rPr>
              <a:t>           into = c("abbreviation", "</a:t>
            </a:r>
            <a:r>
              <a:rPr lang="en-US" sz="1400" err="1">
                <a:latin typeface="Lucida Console" panose="020B0609040504020204" pitchFamily="49" charset="0"/>
                <a:ea typeface="+mn-lt"/>
                <a:cs typeface="+mn-lt"/>
              </a:rPr>
              <a:t>conservation_status</a:t>
            </a:r>
            <a:r>
              <a:rPr lang="en-US" sz="1400">
                <a:latin typeface="Lucida Console" panose="020B0609040504020204" pitchFamily="49" charset="0"/>
                <a:ea typeface="+mn-lt"/>
                <a:cs typeface="+mn-lt"/>
              </a:rPr>
              <a:t>"),</a:t>
            </a:r>
          </a:p>
          <a:p>
            <a:r>
              <a:rPr lang="en-US" sz="1400">
                <a:latin typeface="Lucida Console" panose="020B0609040504020204" pitchFamily="49" charset="0"/>
                <a:ea typeface="+mn-lt"/>
                <a:cs typeface="+mn-lt"/>
              </a:rPr>
              <a:t>           </a:t>
            </a:r>
            <a:r>
              <a:rPr lang="en-US" sz="1400" err="1">
                <a:latin typeface="Lucida Console" panose="020B0609040504020204" pitchFamily="49" charset="0"/>
                <a:ea typeface="+mn-lt"/>
                <a:cs typeface="+mn-lt"/>
              </a:rPr>
              <a:t>sep</a:t>
            </a:r>
            <a:r>
              <a:rPr lang="en-US" sz="1400">
                <a:latin typeface="Lucida Console" panose="020B0609040504020204" pitchFamily="49" charset="0"/>
                <a:ea typeface="+mn-lt"/>
                <a:cs typeface="+mn-lt"/>
              </a:rPr>
              <a:t> = " = ")</a:t>
            </a:r>
          </a:p>
        </p:txBody>
      </p:sp>
    </p:spTree>
    <p:extLst>
      <p:ext uri="{BB962C8B-B14F-4D97-AF65-F5344CB8AC3E}">
        <p14:creationId xmlns:p14="http://schemas.microsoft.com/office/powerpoint/2010/main" val="814066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 descr="Gears with solid fill">
            <a:hlinkClick r:id="" action="ppaction://noaction"/>
            <a:extLst>
              <a:ext uri="{FF2B5EF4-FFF2-40B4-BE49-F238E27FC236}">
                <a16:creationId xmlns:a16="http://schemas.microsoft.com/office/drawing/2014/main" id="{55B9821E-99B3-60DB-BC79-79115A04EA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244" y="532536"/>
            <a:ext cx="615667" cy="615667"/>
          </a:xfrm>
          <a:prstGeom prst="rect">
            <a:avLst/>
          </a:prstGeom>
        </p:spPr>
      </p:pic>
      <p:pic>
        <p:nvPicPr>
          <p:cNvPr id="16" name="Graphic 38" descr="Gears with solid fill">
            <a:hlinkClick r:id="" action="ppaction://noaction"/>
            <a:extLst>
              <a:ext uri="{FF2B5EF4-FFF2-40B4-BE49-F238E27FC236}">
                <a16:creationId xmlns:a16="http://schemas.microsoft.com/office/drawing/2014/main" id="{7F8C8828-73F0-48A7-8428-38CFA236B12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244" y="532536"/>
            <a:ext cx="615667" cy="615667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0A4695-7E93-6937-B27A-A9B2A672A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1DDAF-7752-46E8-8320-142E0D4CD492}" type="slidenum">
              <a:rPr lang="en-US" smtClean="0"/>
              <a:t>33</a:t>
            </a:fld>
            <a:endParaRPr lang="en-US"/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B61ADE51-C07C-699F-050C-E4DAE2DA3A55}"/>
              </a:ext>
            </a:extLst>
          </p:cNvPr>
          <p:cNvSpPr txBox="1">
            <a:spLocks/>
          </p:cNvSpPr>
          <p:nvPr/>
        </p:nvSpPr>
        <p:spPr>
          <a:xfrm>
            <a:off x="1049136" y="53663"/>
            <a:ext cx="5394797" cy="8326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2800" b="1">
                <a:latin typeface="Dotum"/>
                <a:ea typeface="Dotum"/>
              </a:rPr>
              <a:t>Join tables: join()</a:t>
            </a:r>
            <a:endParaRPr lang="en-US" sz="2800" b="1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Dotum" panose="020B0600000101010101" pitchFamily="34" charset="-127"/>
              <a:ea typeface="Dotum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51BBA51-5B45-AB8B-4763-E07D8321598C}"/>
              </a:ext>
            </a:extLst>
          </p:cNvPr>
          <p:cNvSpPr txBox="1"/>
          <p:nvPr/>
        </p:nvSpPr>
        <p:spPr>
          <a:xfrm>
            <a:off x="1045066" y="712660"/>
            <a:ext cx="10614337" cy="230832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left _join(x, y): Return all rows from x, and all columns from x and y. Rows in x with no match in y will have NA values in the new columns. If there are multiple matches between x and y, all combinations of the matches are returned.</a:t>
            </a:r>
            <a:endParaRPr lang="en-US"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r>
              <a:rPr lang="en-US" err="1">
                <a:ea typeface="+mn-lt"/>
                <a:cs typeface="+mn-lt"/>
              </a:rPr>
              <a:t>right_join</a:t>
            </a:r>
            <a:r>
              <a:rPr lang="en-US">
                <a:ea typeface="+mn-lt"/>
                <a:cs typeface="+mn-lt"/>
              </a:rPr>
              <a:t>(x, y): Same as left _join(y, x)</a:t>
            </a:r>
            <a:endParaRPr lang="en-US"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r>
              <a:rPr lang="en-US" err="1">
                <a:ea typeface="+mn-lt"/>
                <a:cs typeface="+mn-lt"/>
              </a:rPr>
              <a:t>full_join</a:t>
            </a:r>
            <a:r>
              <a:rPr lang="en-US">
                <a:ea typeface="+mn-lt"/>
                <a:cs typeface="+mn-lt"/>
              </a:rPr>
              <a:t>(x, y): Return all rows and all columns that exist in x or in y. If there are non-matching values, return NA for the ones missing.</a:t>
            </a:r>
            <a:endParaRPr lang="en-US"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r>
              <a:rPr lang="en-US" err="1">
                <a:ea typeface="+mn-lt"/>
                <a:cs typeface="+mn-lt"/>
              </a:rPr>
              <a:t>inner_join</a:t>
            </a:r>
            <a:r>
              <a:rPr lang="en-US">
                <a:ea typeface="+mn-lt"/>
                <a:cs typeface="+mn-lt"/>
              </a:rPr>
              <a:t>(x, y): Return all rows from x where there are matching values in y, and all columns from x and y. If there are multiple matches between x and y, all combination of the matches are returned.</a:t>
            </a:r>
            <a:endParaRPr lang="en-US">
              <a:cs typeface="Calibri" panose="020F050202020403020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3720FC-5846-F6AF-12A0-7B920075267D}"/>
              </a:ext>
            </a:extLst>
          </p:cNvPr>
          <p:cNvSpPr txBox="1"/>
          <p:nvPr/>
        </p:nvSpPr>
        <p:spPr>
          <a:xfrm>
            <a:off x="7268514" y="979331"/>
            <a:ext cx="432247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>
              <a:solidFill>
                <a:schemeClr val="accent6"/>
              </a:solidFill>
              <a:cs typeface="Calibri"/>
            </a:endParaRPr>
          </a:p>
        </p:txBody>
      </p:sp>
      <p:pic>
        <p:nvPicPr>
          <p:cNvPr id="3" name="Picture 5">
            <a:extLst>
              <a:ext uri="{FF2B5EF4-FFF2-40B4-BE49-F238E27FC236}">
                <a16:creationId xmlns:a16="http://schemas.microsoft.com/office/drawing/2014/main" id="{B3FE24D0-F450-D978-AA1C-C8D55551AF3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-1389" r="-367" b="42348"/>
          <a:stretch/>
        </p:blipFill>
        <p:spPr>
          <a:xfrm>
            <a:off x="988483" y="5185192"/>
            <a:ext cx="8680472" cy="13441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3606C62-829D-A698-C393-56E75E630C18}"/>
              </a:ext>
            </a:extLst>
          </p:cNvPr>
          <p:cNvSpPr txBox="1"/>
          <p:nvPr/>
        </p:nvSpPr>
        <p:spPr>
          <a:xfrm>
            <a:off x="9718146" y="5183187"/>
            <a:ext cx="2304520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Domesticated not in conserve data, hence, NA value under conservation status </a:t>
            </a:r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62EC4EE-79F3-6BEB-F1B8-57C97D188020}"/>
              </a:ext>
            </a:extLst>
          </p:cNvPr>
          <p:cNvSpPr txBox="1"/>
          <p:nvPr/>
        </p:nvSpPr>
        <p:spPr>
          <a:xfrm>
            <a:off x="1145976" y="3256108"/>
            <a:ext cx="7591624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>
                <a:solidFill>
                  <a:schemeClr val="accent6">
                    <a:lumMod val="75000"/>
                  </a:schemeClr>
                </a:solidFill>
                <a:latin typeface="Lucida Console" panose="020B0609040504020204" pitchFamily="49" charset="0"/>
                <a:cs typeface="Calibri"/>
              </a:rPr>
              <a:t># Left join </a:t>
            </a:r>
            <a:r>
              <a:rPr lang="en-US" sz="1400" err="1">
                <a:solidFill>
                  <a:schemeClr val="accent6">
                    <a:lumMod val="75000"/>
                  </a:schemeClr>
                </a:solidFill>
                <a:latin typeface="Lucida Console" panose="020B0609040504020204" pitchFamily="49" charset="0"/>
                <a:cs typeface="Calibri"/>
              </a:rPr>
              <a:t>msleep</a:t>
            </a:r>
            <a:r>
              <a:rPr lang="en-US" sz="1400">
                <a:solidFill>
                  <a:schemeClr val="accent6">
                    <a:lumMod val="75000"/>
                  </a:schemeClr>
                </a:solidFill>
                <a:latin typeface="Lucida Console" panose="020B0609040504020204" pitchFamily="49" charset="0"/>
                <a:cs typeface="Calibri"/>
              </a:rPr>
              <a:t> with conservation</a:t>
            </a:r>
          </a:p>
          <a:p>
            <a:r>
              <a:rPr lang="en-US" sz="1400">
                <a:solidFill>
                  <a:schemeClr val="accent6">
                    <a:lumMod val="75000"/>
                  </a:schemeClr>
                </a:solidFill>
                <a:latin typeface="Lucida Console" panose="020B0609040504020204" pitchFamily="49" charset="0"/>
                <a:ea typeface="+mn-lt"/>
                <a:cs typeface="+mn-lt"/>
              </a:rPr>
              <a:t>##toupper() change to uppercase abbreviations</a:t>
            </a:r>
            <a:endParaRPr lang="en-US" sz="1400">
              <a:solidFill>
                <a:schemeClr val="accent6">
                  <a:lumMod val="75000"/>
                </a:schemeClr>
              </a:solidFill>
              <a:latin typeface="Lucida Console" panose="020B0609040504020204" pitchFamily="49" charset="0"/>
            </a:endParaRPr>
          </a:p>
          <a:p>
            <a:r>
              <a:rPr lang="en-US" sz="1400" err="1">
                <a:latin typeface="Lucida Console" panose="020B0609040504020204" pitchFamily="49" charset="0"/>
                <a:ea typeface="+mn-lt"/>
                <a:cs typeface="+mn-lt"/>
              </a:rPr>
              <a:t>sleep_data</a:t>
            </a:r>
            <a:r>
              <a:rPr lang="en-US" sz="1400">
                <a:latin typeface="Lucida Console" panose="020B0609040504020204" pitchFamily="49" charset="0"/>
                <a:ea typeface="+mn-lt"/>
                <a:cs typeface="+mn-lt"/>
              </a:rPr>
              <a:t> &lt;-</a:t>
            </a:r>
            <a:r>
              <a:rPr lang="en-US" sz="1400" err="1">
                <a:latin typeface="Lucida Console" panose="020B0609040504020204" pitchFamily="49" charset="0"/>
                <a:ea typeface="+mn-lt"/>
                <a:cs typeface="+mn-lt"/>
              </a:rPr>
              <a:t>msleep</a:t>
            </a:r>
            <a:r>
              <a:rPr lang="en-US" sz="1400">
                <a:latin typeface="Lucida Console" panose="020B0609040504020204" pitchFamily="49" charset="0"/>
                <a:ea typeface="+mn-lt"/>
                <a:cs typeface="+mn-lt"/>
              </a:rPr>
              <a:t> </a:t>
            </a:r>
            <a:r>
              <a:rPr lang="en-US" sz="1400">
                <a:solidFill>
                  <a:schemeClr val="accent6">
                    <a:lumMod val="75000"/>
                  </a:schemeClr>
                </a:solidFill>
                <a:latin typeface="Lucida Console" panose="020B0609040504020204" pitchFamily="49" charset="0"/>
                <a:ea typeface="+mn-lt"/>
                <a:cs typeface="+mn-lt"/>
              </a:rPr>
              <a:t>%&gt;%</a:t>
            </a:r>
            <a:endParaRPr lang="en-US" sz="1400">
              <a:solidFill>
                <a:schemeClr val="accent6">
                  <a:lumMod val="75000"/>
                </a:schemeClr>
              </a:solidFill>
              <a:latin typeface="Lucida Console" panose="020B0609040504020204" pitchFamily="49" charset="0"/>
            </a:endParaRPr>
          </a:p>
          <a:p>
            <a:r>
              <a:rPr lang="en-US" sz="1400">
                <a:latin typeface="Lucida Console" panose="020B0609040504020204" pitchFamily="49" charset="0"/>
                <a:ea typeface="+mn-lt"/>
                <a:cs typeface="+mn-lt"/>
              </a:rPr>
              <a:t>  mutate(conservation = </a:t>
            </a:r>
            <a:r>
              <a:rPr lang="en-US" sz="1400" err="1">
                <a:latin typeface="Lucida Console" panose="020B0609040504020204" pitchFamily="49" charset="0"/>
                <a:ea typeface="+mn-lt"/>
                <a:cs typeface="+mn-lt"/>
              </a:rPr>
              <a:t>toupper</a:t>
            </a:r>
            <a:r>
              <a:rPr lang="en-US" sz="1400">
                <a:latin typeface="Lucida Console" panose="020B0609040504020204" pitchFamily="49" charset="0"/>
                <a:ea typeface="+mn-lt"/>
                <a:cs typeface="+mn-lt"/>
              </a:rPr>
              <a:t>(conservation)) </a:t>
            </a:r>
            <a:r>
              <a:rPr lang="en-US" sz="1400">
                <a:solidFill>
                  <a:schemeClr val="accent6">
                    <a:lumMod val="75000"/>
                  </a:schemeClr>
                </a:solidFill>
                <a:latin typeface="Lucida Console" panose="020B0609040504020204" pitchFamily="49" charset="0"/>
                <a:ea typeface="+mn-lt"/>
                <a:cs typeface="+mn-lt"/>
              </a:rPr>
              <a:t>%&gt;%</a:t>
            </a:r>
            <a:endParaRPr lang="en-US" sz="1400">
              <a:solidFill>
                <a:schemeClr val="accent6">
                  <a:lumMod val="75000"/>
                </a:schemeClr>
              </a:solidFill>
              <a:latin typeface="Lucida Console" panose="020B0609040504020204" pitchFamily="49" charset="0"/>
            </a:endParaRPr>
          </a:p>
          <a:p>
            <a:r>
              <a:rPr lang="en-US" sz="1400">
                <a:latin typeface="Lucida Console" panose="020B0609040504020204" pitchFamily="49" charset="0"/>
                <a:ea typeface="+mn-lt"/>
                <a:cs typeface="+mn-lt"/>
              </a:rPr>
              <a:t>  </a:t>
            </a:r>
            <a:r>
              <a:rPr lang="en-US" sz="1400" err="1">
                <a:latin typeface="Lucida Console" panose="020B0609040504020204" pitchFamily="49" charset="0"/>
                <a:ea typeface="+mn-lt"/>
                <a:cs typeface="+mn-lt"/>
              </a:rPr>
              <a:t>left_join</a:t>
            </a:r>
            <a:r>
              <a:rPr lang="en-US" sz="1400">
                <a:latin typeface="Lucida Console" panose="020B0609040504020204" pitchFamily="49" charset="0"/>
                <a:ea typeface="+mn-lt"/>
                <a:cs typeface="+mn-lt"/>
              </a:rPr>
              <a:t>(conservation, by = c("conservation" = "abbreviation"))</a:t>
            </a:r>
            <a:endParaRPr lang="en-US" sz="1400"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48271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 descr="Gears with solid fill">
            <a:hlinkClick r:id="" action="ppaction://noaction"/>
            <a:extLst>
              <a:ext uri="{FF2B5EF4-FFF2-40B4-BE49-F238E27FC236}">
                <a16:creationId xmlns:a16="http://schemas.microsoft.com/office/drawing/2014/main" id="{55B9821E-99B3-60DB-BC79-79115A04EA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244" y="532536"/>
            <a:ext cx="615667" cy="615667"/>
          </a:xfrm>
          <a:prstGeom prst="rect">
            <a:avLst/>
          </a:prstGeom>
        </p:spPr>
      </p:pic>
      <p:pic>
        <p:nvPicPr>
          <p:cNvPr id="16" name="Graphic 38" descr="Gears with solid fill">
            <a:hlinkClick r:id="" action="ppaction://noaction"/>
            <a:extLst>
              <a:ext uri="{FF2B5EF4-FFF2-40B4-BE49-F238E27FC236}">
                <a16:creationId xmlns:a16="http://schemas.microsoft.com/office/drawing/2014/main" id="{7F8C8828-73F0-48A7-8428-38CFA236B12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244" y="532536"/>
            <a:ext cx="615667" cy="615667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0A4695-7E93-6937-B27A-A9B2A672A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1DDAF-7752-46E8-8320-142E0D4CD492}" type="slidenum">
              <a:rPr lang="en-US" smtClean="0"/>
              <a:t>34</a:t>
            </a:fld>
            <a:endParaRPr lang="en-US"/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B61ADE51-C07C-699F-050C-E4DAE2DA3A55}"/>
              </a:ext>
            </a:extLst>
          </p:cNvPr>
          <p:cNvSpPr txBox="1">
            <a:spLocks/>
          </p:cNvSpPr>
          <p:nvPr/>
        </p:nvSpPr>
        <p:spPr>
          <a:xfrm>
            <a:off x="1049136" y="53663"/>
            <a:ext cx="3999586" cy="8326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2800" b="1">
                <a:latin typeface="Dotum"/>
                <a:ea typeface="Dotum"/>
              </a:rPr>
              <a:t>Create data for </a:t>
            </a:r>
            <a:r>
              <a:rPr lang="en-US" sz="2800" b="1" err="1">
                <a:latin typeface="Dotum"/>
                <a:ea typeface="Dotum"/>
              </a:rPr>
              <a:t>Rshiny</a:t>
            </a:r>
            <a:endParaRPr lang="en-US" sz="2800" b="1" i="0" u="none" strike="noStrike" kern="1200" cap="none" spc="0" normalizeH="0" baseline="0" noProof="0" err="1">
              <a:ln>
                <a:noFill/>
              </a:ln>
              <a:effectLst/>
              <a:uLnTx/>
              <a:uFillTx/>
              <a:latin typeface="Dotum" panose="020B0600000101010101" pitchFamily="34" charset="-127"/>
              <a:ea typeface="Dotum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51BBA51-5B45-AB8B-4763-E07D8321598C}"/>
              </a:ext>
            </a:extLst>
          </p:cNvPr>
          <p:cNvSpPr txBox="1"/>
          <p:nvPr/>
        </p:nvSpPr>
        <p:spPr>
          <a:xfrm>
            <a:off x="773868" y="840983"/>
            <a:ext cx="5473521" cy="52322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>
                <a:solidFill>
                  <a:schemeClr val="accent6">
                    <a:lumMod val="75000"/>
                  </a:schemeClr>
                </a:solidFill>
                <a:latin typeface="Lucida Console" panose="020B0609040504020204" pitchFamily="49" charset="0"/>
                <a:ea typeface="Calibri"/>
                <a:cs typeface="Calibri"/>
              </a:rPr>
              <a:t>#view all unique values under column </a:t>
            </a:r>
            <a:r>
              <a:rPr lang="en-US" sz="1400" err="1">
                <a:solidFill>
                  <a:schemeClr val="accent6">
                    <a:lumMod val="75000"/>
                  </a:schemeClr>
                </a:solidFill>
                <a:latin typeface="Lucida Console" panose="020B0609040504020204" pitchFamily="49" charset="0"/>
                <a:ea typeface="Calibri"/>
                <a:cs typeface="Calibri"/>
              </a:rPr>
              <a:t>vore</a:t>
            </a:r>
            <a:endParaRPr lang="en-US" sz="1400">
              <a:solidFill>
                <a:schemeClr val="accent6">
                  <a:lumMod val="75000"/>
                </a:schemeClr>
              </a:solidFill>
              <a:latin typeface="Lucida Console" panose="020B0609040504020204" pitchFamily="49" charset="0"/>
              <a:ea typeface="Calibri"/>
              <a:cs typeface="Calibri"/>
            </a:endParaRPr>
          </a:p>
          <a:p>
            <a:r>
              <a:rPr lang="en-US" sz="1400">
                <a:latin typeface="Lucida Console" panose="020B0609040504020204" pitchFamily="49" charset="0"/>
                <a:ea typeface="+mn-lt"/>
                <a:cs typeface="+mn-lt"/>
              </a:rPr>
              <a:t>unique(</a:t>
            </a:r>
            <a:r>
              <a:rPr lang="en-US" sz="1400" err="1">
                <a:latin typeface="Lucida Console" panose="020B0609040504020204" pitchFamily="49" charset="0"/>
                <a:ea typeface="+mn-lt"/>
                <a:cs typeface="+mn-lt"/>
              </a:rPr>
              <a:t>sleep_data$vore</a:t>
            </a:r>
            <a:r>
              <a:rPr lang="en-US" sz="1400">
                <a:latin typeface="Lucida Console" panose="020B0609040504020204" pitchFamily="49" charset="0"/>
                <a:ea typeface="+mn-lt"/>
                <a:cs typeface="+mn-lt"/>
              </a:rPr>
              <a:t>)</a:t>
            </a:r>
            <a:endParaRPr lang="en-US" sz="1400">
              <a:solidFill>
                <a:srgbClr val="70AD47"/>
              </a:solidFill>
              <a:latin typeface="Lucida Console" panose="020B0609040504020204" pitchFamily="49" charset="0"/>
              <a:ea typeface="Calibri" panose="020F0502020204030204"/>
              <a:cs typeface="Calibri"/>
            </a:endParaRP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3126A45A-ACE7-9CD6-6EE6-873207A952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3900" y="1472235"/>
            <a:ext cx="6172199" cy="436906"/>
          </a:xfrm>
          <a:prstGeom prst="rect">
            <a:avLst/>
          </a:prstGeom>
        </p:spPr>
      </p:pic>
      <p:pic>
        <p:nvPicPr>
          <p:cNvPr id="6" name="Picture 7" descr="Table&#10;&#10;Description automatically generated">
            <a:extLst>
              <a:ext uri="{FF2B5EF4-FFF2-40B4-BE49-F238E27FC236}">
                <a16:creationId xmlns:a16="http://schemas.microsoft.com/office/drawing/2014/main" id="{2C934C19-CA19-E82B-5938-36F7EDFDAC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4652" y="4423449"/>
            <a:ext cx="5910262" cy="230301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9C3F5D2-3D45-B8C8-7E93-84D912C79D15}"/>
              </a:ext>
            </a:extLst>
          </p:cNvPr>
          <p:cNvSpPr txBox="1"/>
          <p:nvPr/>
        </p:nvSpPr>
        <p:spPr>
          <a:xfrm>
            <a:off x="768970" y="1976647"/>
            <a:ext cx="7394172" cy="203132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1400">
                <a:solidFill>
                  <a:schemeClr val="accent6"/>
                </a:solidFill>
                <a:latin typeface="Lucida Console"/>
              </a:rPr>
              <a:t># Recode </a:t>
            </a:r>
            <a:r>
              <a:rPr lang="en-US" sz="1400" err="1">
                <a:solidFill>
                  <a:schemeClr val="accent6"/>
                </a:solidFill>
                <a:latin typeface="Lucida Console"/>
              </a:rPr>
              <a:t>vore</a:t>
            </a:r>
            <a:r>
              <a:rPr lang="en-US" sz="1400">
                <a:solidFill>
                  <a:schemeClr val="accent6"/>
                </a:solidFill>
                <a:latin typeface="Lucida Console"/>
              </a:rPr>
              <a:t> column</a:t>
            </a:r>
          </a:p>
          <a:p>
            <a:r>
              <a:rPr lang="en-US" sz="1400" err="1">
                <a:latin typeface="Lucida Console"/>
              </a:rPr>
              <a:t>sleep_data</a:t>
            </a:r>
            <a:r>
              <a:rPr lang="en-US" sz="1400">
                <a:latin typeface="Lucida Console"/>
              </a:rPr>
              <a:t>&lt;-</a:t>
            </a:r>
            <a:r>
              <a:rPr lang="en-US" sz="1400" err="1">
                <a:latin typeface="Lucida Console"/>
              </a:rPr>
              <a:t>sleep_data</a:t>
            </a:r>
            <a:r>
              <a:rPr lang="en-US" sz="1400">
                <a:latin typeface="Lucida Console"/>
              </a:rPr>
              <a:t> %&gt;%</a:t>
            </a:r>
          </a:p>
          <a:p>
            <a:r>
              <a:rPr lang="en-US" sz="1400">
                <a:latin typeface="Lucida Console"/>
              </a:rPr>
              <a:t>select(name, "diet"=</a:t>
            </a:r>
            <a:r>
              <a:rPr lang="en-US" sz="1400" err="1">
                <a:latin typeface="Lucida Console"/>
              </a:rPr>
              <a:t>vore</a:t>
            </a:r>
            <a:r>
              <a:rPr lang="en-US" sz="1400">
                <a:latin typeface="Lucida Console"/>
              </a:rPr>
              <a:t>, </a:t>
            </a:r>
            <a:r>
              <a:rPr lang="en-US" sz="1400" err="1">
                <a:latin typeface="Lucida Console"/>
              </a:rPr>
              <a:t>conservation_status</a:t>
            </a:r>
            <a:r>
              <a:rPr lang="en-US" sz="1400">
                <a:latin typeface="Lucida Console"/>
              </a:rPr>
              <a:t>, </a:t>
            </a:r>
            <a:r>
              <a:rPr lang="en-US" sz="1400" err="1">
                <a:latin typeface="Lucida Console"/>
              </a:rPr>
              <a:t>sleep_total:awake</a:t>
            </a:r>
            <a:r>
              <a:rPr lang="en-US" sz="1400">
                <a:latin typeface="Lucida Console"/>
              </a:rPr>
              <a:t>) %&gt;% </a:t>
            </a:r>
          </a:p>
          <a:p>
            <a:r>
              <a:rPr lang="en-US" sz="1400">
                <a:latin typeface="Lucida Console"/>
              </a:rPr>
              <a:t>mutate(diet=recode(diet,</a:t>
            </a:r>
          </a:p>
          <a:p>
            <a:r>
              <a:rPr lang="en-US" sz="1400">
                <a:latin typeface="Lucida Console"/>
              </a:rPr>
              <a:t>                     </a:t>
            </a:r>
            <a:r>
              <a:rPr lang="en-US" sz="1400" err="1">
                <a:latin typeface="Lucida Console"/>
              </a:rPr>
              <a:t>carni</a:t>
            </a:r>
            <a:r>
              <a:rPr lang="en-US" sz="1400">
                <a:latin typeface="Lucida Console"/>
              </a:rPr>
              <a:t>="Carnivore",</a:t>
            </a:r>
            <a:endParaRPr lang="en-US" sz="1400">
              <a:latin typeface="Lucida Console"/>
              <a:cs typeface="Calibri"/>
            </a:endParaRPr>
          </a:p>
          <a:p>
            <a:r>
              <a:rPr lang="en-US" sz="1400">
                <a:latin typeface="Lucida Console"/>
              </a:rPr>
              <a:t>                    omni="Omnivore",</a:t>
            </a:r>
            <a:endParaRPr lang="en-US" sz="1400">
              <a:latin typeface="Lucida Console"/>
              <a:cs typeface="Calibri"/>
            </a:endParaRPr>
          </a:p>
          <a:p>
            <a:r>
              <a:rPr lang="en-US" sz="1400">
                <a:latin typeface="Lucida Console"/>
              </a:rPr>
              <a:t>                    </a:t>
            </a:r>
            <a:r>
              <a:rPr lang="en-US" sz="1400" err="1">
                <a:latin typeface="Lucida Console"/>
              </a:rPr>
              <a:t>herbi</a:t>
            </a:r>
            <a:r>
              <a:rPr lang="en-US" sz="1400">
                <a:latin typeface="Lucida Console"/>
              </a:rPr>
              <a:t>="Herbivore",</a:t>
            </a:r>
            <a:endParaRPr lang="en-US" sz="1400">
              <a:latin typeface="Lucida Console"/>
              <a:cs typeface="Calibri"/>
            </a:endParaRPr>
          </a:p>
          <a:p>
            <a:r>
              <a:rPr lang="en-US" sz="1400">
                <a:latin typeface="Lucida Console"/>
              </a:rPr>
              <a:t>                     </a:t>
            </a:r>
            <a:r>
              <a:rPr lang="en-US" sz="1400" err="1">
                <a:latin typeface="Lucida Console"/>
              </a:rPr>
              <a:t>insecti</a:t>
            </a:r>
            <a:r>
              <a:rPr lang="en-US" sz="1400">
                <a:latin typeface="Lucida Console"/>
              </a:rPr>
              <a:t>="Carnivore"))</a:t>
            </a:r>
            <a:endParaRPr lang="en-US" sz="1400">
              <a:latin typeface="Lucida Console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265038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 descr="Gears with solid fill">
            <a:hlinkClick r:id="" action="ppaction://noaction"/>
            <a:extLst>
              <a:ext uri="{FF2B5EF4-FFF2-40B4-BE49-F238E27FC236}">
                <a16:creationId xmlns:a16="http://schemas.microsoft.com/office/drawing/2014/main" id="{55B9821E-99B3-60DB-BC79-79115A04EA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244" y="532536"/>
            <a:ext cx="615667" cy="615667"/>
          </a:xfrm>
          <a:prstGeom prst="rect">
            <a:avLst/>
          </a:prstGeom>
        </p:spPr>
      </p:pic>
      <p:pic>
        <p:nvPicPr>
          <p:cNvPr id="16" name="Graphic 38" descr="Gears with solid fill">
            <a:hlinkClick r:id="" action="ppaction://noaction"/>
            <a:extLst>
              <a:ext uri="{FF2B5EF4-FFF2-40B4-BE49-F238E27FC236}">
                <a16:creationId xmlns:a16="http://schemas.microsoft.com/office/drawing/2014/main" id="{7F8C8828-73F0-48A7-8428-38CFA236B12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244" y="532536"/>
            <a:ext cx="615667" cy="615667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0A4695-7E93-6937-B27A-A9B2A672A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1DDAF-7752-46E8-8320-142E0D4CD492}" type="slidenum">
              <a:rPr lang="en-US" smtClean="0"/>
              <a:t>35</a:t>
            </a:fld>
            <a:endParaRPr lang="en-US"/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B61ADE51-C07C-699F-050C-E4DAE2DA3A55}"/>
              </a:ext>
            </a:extLst>
          </p:cNvPr>
          <p:cNvSpPr txBox="1">
            <a:spLocks/>
          </p:cNvSpPr>
          <p:nvPr/>
        </p:nvSpPr>
        <p:spPr>
          <a:xfrm>
            <a:off x="775292" y="113194"/>
            <a:ext cx="3999586" cy="8326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2800" b="1">
                <a:latin typeface="Dotum"/>
                <a:ea typeface="Dotum"/>
              </a:rPr>
              <a:t>R shiny app structure</a:t>
            </a:r>
            <a:endParaRPr lang="en-US" sz="2800" b="1">
              <a:latin typeface="Dotum" panose="020B0600000101010101" pitchFamily="34" charset="-127"/>
              <a:ea typeface="Dotum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42B4DD-B088-74AA-B428-1B467748341A}"/>
              </a:ext>
            </a:extLst>
          </p:cNvPr>
          <p:cNvSpPr txBox="1"/>
          <p:nvPr/>
        </p:nvSpPr>
        <p:spPr>
          <a:xfrm>
            <a:off x="7860613" y="838511"/>
            <a:ext cx="3192887" cy="31393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Structure of the app:</a:t>
            </a:r>
          </a:p>
          <a:p>
            <a:r>
              <a:rPr lang="en-US">
                <a:cs typeface="Calibri"/>
              </a:rPr>
              <a:t>Under </a:t>
            </a:r>
            <a:r>
              <a:rPr lang="en-US" err="1">
                <a:cs typeface="Calibri"/>
              </a:rPr>
              <a:t>fluidpage</a:t>
            </a:r>
            <a:endParaRPr lang="en-US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>
                <a:cs typeface="Calibri"/>
              </a:rPr>
              <a:t>One title panel with the title "Sleepy Animals"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cs typeface="Calibri"/>
              </a:rPr>
              <a:t>One side panel with select input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cs typeface="Calibri"/>
              </a:rPr>
              <a:t>One main panel with 2 tabs for table and plot </a:t>
            </a:r>
          </a:p>
          <a:p>
            <a:pPr marL="285750" indent="-285750">
              <a:buFont typeface="Arial"/>
              <a:buChar char="•"/>
            </a:pPr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3A717A0-CF09-10ED-A3CA-3CED77B4FCD7}"/>
              </a:ext>
            </a:extLst>
          </p:cNvPr>
          <p:cNvSpPr txBox="1"/>
          <p:nvPr/>
        </p:nvSpPr>
        <p:spPr>
          <a:xfrm>
            <a:off x="777598" y="949489"/>
            <a:ext cx="6452775" cy="501675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1600" err="1">
                <a:latin typeface="Lucida Console"/>
              </a:rPr>
              <a:t>ui</a:t>
            </a:r>
            <a:r>
              <a:rPr lang="en-US" sz="1600">
                <a:latin typeface="Lucida Console"/>
              </a:rPr>
              <a:t> &lt;-</a:t>
            </a:r>
            <a:r>
              <a:rPr lang="en-US" sz="1600" err="1">
                <a:latin typeface="Lucida Console"/>
              </a:rPr>
              <a:t>fluidPage</a:t>
            </a:r>
            <a:r>
              <a:rPr lang="en-US" sz="1600">
                <a:latin typeface="Lucida Console"/>
              </a:rPr>
              <a:t>(  </a:t>
            </a:r>
          </a:p>
          <a:p>
            <a:endParaRPr lang="en-US" sz="1600">
              <a:latin typeface="Lucida Console"/>
            </a:endParaRPr>
          </a:p>
          <a:p>
            <a:r>
              <a:rPr lang="en-US" sz="1600" err="1">
                <a:latin typeface="Lucida Console"/>
              </a:rPr>
              <a:t>titlePanel</a:t>
            </a:r>
            <a:r>
              <a:rPr lang="en-US" sz="1600">
                <a:latin typeface="Lucida Console"/>
              </a:rPr>
              <a:t>("Sleepy Animals"),    </a:t>
            </a:r>
            <a:endParaRPr lang="en-US" sz="1600">
              <a:latin typeface="Lucida Console"/>
              <a:cs typeface="Calibri"/>
            </a:endParaRPr>
          </a:p>
          <a:p>
            <a:endParaRPr lang="en-US" sz="1600">
              <a:latin typeface="Lucida Console"/>
            </a:endParaRPr>
          </a:p>
          <a:p>
            <a:r>
              <a:rPr lang="en-US" sz="1600" err="1">
                <a:latin typeface="Lucida Console"/>
              </a:rPr>
              <a:t>sidebarLayout</a:t>
            </a:r>
            <a:r>
              <a:rPr lang="en-US" sz="1600">
                <a:latin typeface="Lucida Console"/>
              </a:rPr>
              <a:t>(   </a:t>
            </a:r>
            <a:endParaRPr lang="en-US" sz="1600">
              <a:latin typeface="Lucida Console"/>
              <a:cs typeface="Calibri"/>
            </a:endParaRPr>
          </a:p>
          <a:p>
            <a:r>
              <a:rPr lang="en-US" sz="1600">
                <a:latin typeface="Lucida Console"/>
              </a:rPr>
              <a:t>    </a:t>
            </a:r>
            <a:r>
              <a:rPr lang="en-US" sz="1600" err="1">
                <a:latin typeface="Lucida Console"/>
              </a:rPr>
              <a:t>sidebarPanel</a:t>
            </a:r>
            <a:r>
              <a:rPr lang="en-US" sz="1600">
                <a:latin typeface="Lucida Console"/>
              </a:rPr>
              <a:t>(),   </a:t>
            </a:r>
            <a:endParaRPr lang="en-US" sz="1600">
              <a:latin typeface="Lucida Console"/>
              <a:cs typeface="Calibri"/>
            </a:endParaRPr>
          </a:p>
          <a:p>
            <a:r>
              <a:rPr lang="en-US" sz="1600">
                <a:latin typeface="Lucida Console"/>
              </a:rPr>
              <a:t>     </a:t>
            </a:r>
          </a:p>
          <a:p>
            <a:r>
              <a:rPr lang="en-US" sz="1600">
                <a:latin typeface="Lucida Console"/>
              </a:rPr>
              <a:t>     </a:t>
            </a:r>
            <a:r>
              <a:rPr lang="en-US" sz="1600" err="1">
                <a:latin typeface="Lucida Console"/>
              </a:rPr>
              <a:t>mainPanel</a:t>
            </a:r>
            <a:r>
              <a:rPr lang="en-US" sz="1600">
                <a:latin typeface="Lucida Console"/>
              </a:rPr>
              <a:t>(      </a:t>
            </a:r>
          </a:p>
          <a:p>
            <a:r>
              <a:rPr lang="en-US" sz="1600">
                <a:latin typeface="Lucida Console"/>
              </a:rPr>
              <a:t>         </a:t>
            </a:r>
            <a:r>
              <a:rPr lang="en-US" sz="1600" err="1">
                <a:latin typeface="Lucida Console"/>
              </a:rPr>
              <a:t>tabsetPanel</a:t>
            </a:r>
            <a:r>
              <a:rPr lang="en-US" sz="1600">
                <a:latin typeface="Lucida Console"/>
              </a:rPr>
              <a:t>(        </a:t>
            </a:r>
          </a:p>
          <a:p>
            <a:r>
              <a:rPr lang="en-US" sz="1600">
                <a:latin typeface="Lucida Console"/>
              </a:rPr>
              <a:t>            </a:t>
            </a:r>
            <a:r>
              <a:rPr lang="en-US" sz="1600" err="1">
                <a:latin typeface="Lucida Console"/>
              </a:rPr>
              <a:t>tabPanel</a:t>
            </a:r>
            <a:r>
              <a:rPr lang="en-US" sz="1600">
                <a:latin typeface="Lucida Console"/>
              </a:rPr>
              <a:t>("Table"),        </a:t>
            </a:r>
          </a:p>
          <a:p>
            <a:r>
              <a:rPr lang="en-US" sz="1600">
                <a:latin typeface="Lucida Console"/>
              </a:rPr>
              <a:t>                  </a:t>
            </a:r>
            <a:r>
              <a:rPr lang="en-US" sz="1600" err="1">
                <a:latin typeface="Lucida Console"/>
              </a:rPr>
              <a:t>tabPanel</a:t>
            </a:r>
            <a:r>
              <a:rPr lang="en-US" sz="1600">
                <a:latin typeface="Lucida Console"/>
              </a:rPr>
              <a:t>("Plot")</a:t>
            </a:r>
            <a:endParaRPr lang="en-US" sz="1600">
              <a:latin typeface="Lucida Console"/>
              <a:cs typeface="Calibri"/>
            </a:endParaRPr>
          </a:p>
          <a:p>
            <a:r>
              <a:rPr lang="en-US" sz="1600">
                <a:latin typeface="Lucida Console"/>
              </a:rPr>
              <a:t>          )    </a:t>
            </a:r>
          </a:p>
          <a:p>
            <a:r>
              <a:rPr lang="en-US" sz="1600">
                <a:latin typeface="Lucida Console"/>
              </a:rPr>
              <a:t>)  </a:t>
            </a:r>
          </a:p>
          <a:p>
            <a:r>
              <a:rPr lang="en-US" sz="1600">
                <a:latin typeface="Lucida Console"/>
              </a:rPr>
              <a:t>)</a:t>
            </a:r>
            <a:endParaRPr lang="en-US" sz="1600">
              <a:latin typeface="Lucida Console"/>
              <a:cs typeface="Calibri"/>
            </a:endParaRPr>
          </a:p>
          <a:p>
            <a:r>
              <a:rPr lang="en-US" sz="1600">
                <a:latin typeface="Lucida Console"/>
              </a:rPr>
              <a:t>)</a:t>
            </a:r>
            <a:endParaRPr lang="en-US" sz="1600">
              <a:latin typeface="Lucida Console"/>
              <a:cs typeface="Calibri"/>
            </a:endParaRPr>
          </a:p>
          <a:p>
            <a:endParaRPr lang="en-US" sz="1600">
              <a:latin typeface="Lucida Console"/>
            </a:endParaRPr>
          </a:p>
          <a:p>
            <a:r>
              <a:rPr lang="en-US" sz="1600">
                <a:latin typeface="Lucida Console"/>
              </a:rPr>
              <a:t>server &lt;-function(input, output) {</a:t>
            </a:r>
            <a:endParaRPr lang="en-US" sz="1600">
              <a:latin typeface="Lucida Console"/>
              <a:cs typeface="Calibri"/>
            </a:endParaRPr>
          </a:p>
          <a:p>
            <a:r>
              <a:rPr lang="en-US" sz="1600">
                <a:latin typeface="Lucida Console"/>
              </a:rPr>
              <a:t>}</a:t>
            </a:r>
            <a:endParaRPr lang="en-US" sz="1600">
              <a:latin typeface="Lucida Console"/>
              <a:cs typeface="Calibri"/>
            </a:endParaRPr>
          </a:p>
          <a:p>
            <a:endParaRPr lang="en-US" sz="1600">
              <a:latin typeface="Lucida Console"/>
            </a:endParaRPr>
          </a:p>
          <a:p>
            <a:r>
              <a:rPr lang="en-US" sz="1600" err="1">
                <a:latin typeface="Lucida Console"/>
              </a:rPr>
              <a:t>shinyApp</a:t>
            </a:r>
            <a:r>
              <a:rPr lang="en-US" sz="1600">
                <a:latin typeface="Lucida Console"/>
              </a:rPr>
              <a:t>(</a:t>
            </a:r>
            <a:r>
              <a:rPr lang="en-US" sz="1600" err="1">
                <a:latin typeface="Lucida Console"/>
              </a:rPr>
              <a:t>ui</a:t>
            </a:r>
            <a:r>
              <a:rPr lang="en-US" sz="1600">
                <a:latin typeface="Lucida Console"/>
              </a:rPr>
              <a:t>, server)</a:t>
            </a:r>
            <a:endParaRPr lang="en-US" sz="1600">
              <a:latin typeface="Lucida Console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542850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 descr="Gears with solid fill">
            <a:hlinkClick r:id="" action="ppaction://noaction"/>
            <a:extLst>
              <a:ext uri="{FF2B5EF4-FFF2-40B4-BE49-F238E27FC236}">
                <a16:creationId xmlns:a16="http://schemas.microsoft.com/office/drawing/2014/main" id="{55B9821E-99B3-60DB-BC79-79115A04EA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244" y="532536"/>
            <a:ext cx="615667" cy="615667"/>
          </a:xfrm>
          <a:prstGeom prst="rect">
            <a:avLst/>
          </a:prstGeom>
        </p:spPr>
      </p:pic>
      <p:pic>
        <p:nvPicPr>
          <p:cNvPr id="16" name="Graphic 38" descr="Gears with solid fill">
            <a:hlinkClick r:id="" action="ppaction://noaction"/>
            <a:extLst>
              <a:ext uri="{FF2B5EF4-FFF2-40B4-BE49-F238E27FC236}">
                <a16:creationId xmlns:a16="http://schemas.microsoft.com/office/drawing/2014/main" id="{7F8C8828-73F0-48A7-8428-38CFA236B12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244" y="532536"/>
            <a:ext cx="615667" cy="615667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0A4695-7E93-6937-B27A-A9B2A672A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1DDAF-7752-46E8-8320-142E0D4CD492}" type="slidenum">
              <a:rPr lang="en-US" smtClean="0"/>
              <a:t>36</a:t>
            </a:fld>
            <a:endParaRPr lang="en-US"/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B61ADE51-C07C-699F-050C-E4DAE2DA3A55}"/>
              </a:ext>
            </a:extLst>
          </p:cNvPr>
          <p:cNvSpPr txBox="1">
            <a:spLocks/>
          </p:cNvSpPr>
          <p:nvPr/>
        </p:nvSpPr>
        <p:spPr>
          <a:xfrm>
            <a:off x="775292" y="113194"/>
            <a:ext cx="3999586" cy="8326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2800" b="1">
                <a:latin typeface="Dotum"/>
                <a:ea typeface="Dotum"/>
              </a:rPr>
              <a:t>R shiny widget</a:t>
            </a:r>
            <a:endParaRPr lang="en-US" sz="2800" b="1">
              <a:latin typeface="Dotum" panose="020B0600000101010101" pitchFamily="34" charset="-127"/>
              <a:ea typeface="Dotum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51BBA51-5B45-AB8B-4763-E07D8321598C}"/>
              </a:ext>
            </a:extLst>
          </p:cNvPr>
          <p:cNvSpPr txBox="1"/>
          <p:nvPr/>
        </p:nvSpPr>
        <p:spPr>
          <a:xfrm>
            <a:off x="773868" y="840983"/>
            <a:ext cx="6854645" cy="452431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err="1">
                <a:latin typeface="Lucida Console"/>
                <a:ea typeface="Calibri"/>
                <a:cs typeface="Calibri"/>
              </a:rPr>
              <a:t>ui</a:t>
            </a:r>
            <a:r>
              <a:rPr lang="en-US" sz="1600">
                <a:latin typeface="Lucida Console"/>
                <a:ea typeface="Calibri"/>
                <a:cs typeface="Calibri"/>
              </a:rPr>
              <a:t> &lt;-</a:t>
            </a:r>
            <a:r>
              <a:rPr lang="en-US" sz="1600" err="1">
                <a:latin typeface="Lucida Console"/>
                <a:ea typeface="Calibri"/>
                <a:cs typeface="Calibri"/>
              </a:rPr>
              <a:t>fluidPage</a:t>
            </a:r>
            <a:r>
              <a:rPr lang="en-US" sz="1600">
                <a:latin typeface="Lucida Console"/>
                <a:ea typeface="Calibri"/>
                <a:cs typeface="Calibri"/>
              </a:rPr>
              <a:t>(</a:t>
            </a:r>
            <a:endParaRPr lang="en-US" sz="1600">
              <a:latin typeface="Lucida Console"/>
              <a:ea typeface="Calibri Light"/>
              <a:cs typeface="Calibri Light"/>
            </a:endParaRPr>
          </a:p>
          <a:p>
            <a:r>
              <a:rPr lang="en-US" sz="1600" i="1">
                <a:solidFill>
                  <a:schemeClr val="accent6"/>
                </a:solidFill>
                <a:latin typeface="Lucida Console"/>
                <a:ea typeface="Calibri"/>
                <a:cs typeface="Calibri"/>
              </a:rPr>
              <a:t># Copy the line below to make a select box</a:t>
            </a:r>
            <a:r>
              <a:rPr lang="en-US" sz="1600">
                <a:latin typeface="Lucida Console"/>
                <a:ea typeface="Calibri"/>
                <a:cs typeface="Calibri"/>
              </a:rPr>
              <a:t>
</a:t>
            </a:r>
            <a:r>
              <a:rPr lang="en-US" sz="1600" err="1">
                <a:highlight>
                  <a:srgbClr val="FFFF00"/>
                </a:highlight>
                <a:latin typeface="Lucida Console"/>
                <a:ea typeface="Calibri"/>
                <a:cs typeface="Calibri"/>
              </a:rPr>
              <a:t>selectInput</a:t>
            </a:r>
            <a:r>
              <a:rPr lang="en-US" sz="1600">
                <a:highlight>
                  <a:srgbClr val="FFFF00"/>
                </a:highlight>
                <a:latin typeface="Lucida Console"/>
                <a:ea typeface="Calibri"/>
                <a:cs typeface="Calibri"/>
              </a:rPr>
              <a:t>("select", label = h3("Select box"),</a:t>
            </a:r>
            <a:endParaRPr lang="en-US" sz="1600">
              <a:highlight>
                <a:srgbClr val="FFFF00"/>
              </a:highlight>
              <a:latin typeface="Lucida Console"/>
              <a:ea typeface="Calibri Light"/>
              <a:cs typeface="Calibri Light"/>
            </a:endParaRPr>
          </a:p>
          <a:p>
            <a:r>
              <a:rPr lang="en-US" sz="1600">
                <a:highlight>
                  <a:srgbClr val="FFFF00"/>
                </a:highlight>
                <a:latin typeface="Lucida Console"/>
                <a:ea typeface="Calibri"/>
                <a:cs typeface="Calibri"/>
              </a:rPr>
              <a:t>choices = list("Choice 1" = 1, "Choice 2" = 2, "Choice 3" = 3),</a:t>
            </a:r>
            <a:endParaRPr lang="en-US" sz="1600">
              <a:highlight>
                <a:srgbClr val="FFFF00"/>
              </a:highlight>
              <a:latin typeface="Lucida Console"/>
              <a:ea typeface="Calibri Light"/>
              <a:cs typeface="Calibri Light"/>
            </a:endParaRPr>
          </a:p>
          <a:p>
            <a:r>
              <a:rPr lang="en-US" sz="1600">
                <a:highlight>
                  <a:srgbClr val="FFFF00"/>
                </a:highlight>
                <a:latin typeface="Lucida Console"/>
                <a:ea typeface="Calibri"/>
                <a:cs typeface="Calibri"/>
              </a:rPr>
              <a:t>selected = 1)</a:t>
            </a:r>
            <a:r>
              <a:rPr lang="en-US" sz="1600">
                <a:latin typeface="Lucida Console"/>
                <a:ea typeface="Calibri"/>
                <a:cs typeface="Calibri"/>
              </a:rPr>
              <a:t>,</a:t>
            </a:r>
            <a:endParaRPr lang="en-US" sz="1600">
              <a:latin typeface="Lucida Console"/>
              <a:ea typeface="Calibri Light"/>
              <a:cs typeface="Calibri Light"/>
            </a:endParaRPr>
          </a:p>
          <a:p>
            <a:endParaRPr lang="en-US" sz="1600">
              <a:latin typeface="Lucida Console"/>
              <a:ea typeface="Calibri"/>
              <a:cs typeface="Calibri"/>
            </a:endParaRPr>
          </a:p>
          <a:p>
            <a:r>
              <a:rPr lang="en-US" sz="1600" err="1">
                <a:latin typeface="Lucida Console"/>
                <a:ea typeface="Calibri"/>
                <a:cs typeface="Calibri"/>
              </a:rPr>
              <a:t>hr</a:t>
            </a:r>
            <a:r>
              <a:rPr lang="en-US" sz="1600">
                <a:latin typeface="Lucida Console"/>
                <a:ea typeface="Calibri"/>
                <a:cs typeface="Calibri"/>
              </a:rPr>
              <a:t>(),</a:t>
            </a:r>
            <a:endParaRPr lang="en-US" sz="1600">
              <a:latin typeface="Lucida Console"/>
              <a:ea typeface="Calibri Light"/>
              <a:cs typeface="Calibri Light"/>
            </a:endParaRPr>
          </a:p>
          <a:p>
            <a:r>
              <a:rPr lang="en-US" sz="1600" err="1">
                <a:latin typeface="Lucida Console"/>
                <a:ea typeface="Calibri"/>
                <a:cs typeface="Calibri"/>
              </a:rPr>
              <a:t>fluidRow</a:t>
            </a:r>
            <a:r>
              <a:rPr lang="en-US" sz="1600">
                <a:latin typeface="Lucida Console"/>
                <a:ea typeface="Calibri"/>
                <a:cs typeface="Calibri"/>
              </a:rPr>
              <a:t>(column</a:t>
            </a:r>
            <a:r>
              <a:rPr lang="en-US" sz="1600">
                <a:latin typeface="Lucida Console"/>
                <a:ea typeface="+mn-lt"/>
                <a:cs typeface="+mn-lt"/>
              </a:rPr>
              <a:t>(3, </a:t>
            </a:r>
            <a:r>
              <a:rPr lang="en-US" sz="1600" err="1">
                <a:latin typeface="Lucida Console"/>
                <a:ea typeface="+mn-lt"/>
                <a:cs typeface="+mn-lt"/>
              </a:rPr>
              <a:t>verbatimTextOutput</a:t>
            </a:r>
            <a:r>
              <a:rPr lang="en-US" sz="1600">
                <a:latin typeface="Lucida Console"/>
                <a:ea typeface="+mn-lt"/>
                <a:cs typeface="+mn-lt"/>
              </a:rPr>
              <a:t>("value")))
)</a:t>
            </a:r>
            <a:endParaRPr lang="en-US" sz="1600">
              <a:latin typeface="Lucida Console"/>
              <a:ea typeface="Calibri Light"/>
              <a:cs typeface="Calibri Light"/>
            </a:endParaRPr>
          </a:p>
          <a:p>
            <a:endParaRPr lang="en-US" sz="1600">
              <a:solidFill>
                <a:srgbClr val="70AD47"/>
              </a:solidFill>
              <a:latin typeface="Lucida Console"/>
              <a:ea typeface="Calibri Light"/>
              <a:cs typeface="Calibri"/>
            </a:endParaRPr>
          </a:p>
          <a:p>
            <a:r>
              <a:rPr lang="en-US" sz="1600">
                <a:latin typeface="Lucida Console"/>
                <a:ea typeface="Calibri"/>
                <a:cs typeface="Calibri"/>
              </a:rPr>
              <a:t>server &lt;-function(input, output) {</a:t>
            </a:r>
            <a:endParaRPr lang="en-US" sz="1600">
              <a:solidFill>
                <a:srgbClr val="70AD47"/>
              </a:solidFill>
              <a:latin typeface="Lucida Console"/>
              <a:ea typeface="Calibri"/>
              <a:cs typeface="Calibri"/>
            </a:endParaRPr>
          </a:p>
          <a:p>
            <a:r>
              <a:rPr lang="en-US" sz="1600" i="1">
                <a:solidFill>
                  <a:schemeClr val="accent6"/>
                </a:solidFill>
                <a:latin typeface="Lucida Console"/>
                <a:ea typeface="Calibri"/>
                <a:cs typeface="Calibri"/>
              </a:rPr>
              <a:t># You can access the value of the widget with </a:t>
            </a:r>
            <a:r>
              <a:rPr lang="en-US" sz="1600" i="1" err="1">
                <a:solidFill>
                  <a:schemeClr val="accent6"/>
                </a:solidFill>
                <a:latin typeface="Lucida Console"/>
                <a:ea typeface="Calibri"/>
                <a:cs typeface="Calibri"/>
              </a:rPr>
              <a:t>input$select</a:t>
            </a:r>
            <a:r>
              <a:rPr lang="en-US" sz="1600" i="1">
                <a:solidFill>
                  <a:schemeClr val="accent6"/>
                </a:solidFill>
                <a:latin typeface="Lucida Console"/>
                <a:ea typeface="Calibri"/>
                <a:cs typeface="Calibri"/>
              </a:rPr>
              <a:t>, e.g.</a:t>
            </a:r>
            <a:endParaRPr lang="en-US" sz="1600">
              <a:solidFill>
                <a:schemeClr val="accent6"/>
              </a:solidFill>
              <a:latin typeface="Lucida Console"/>
              <a:ea typeface="Calibri"/>
              <a:cs typeface="Calibri"/>
            </a:endParaRPr>
          </a:p>
          <a:p>
            <a:r>
              <a:rPr lang="en-US" sz="1600" err="1">
                <a:latin typeface="Lucida Console"/>
                <a:ea typeface="Calibri"/>
                <a:cs typeface="Calibri"/>
              </a:rPr>
              <a:t>output$value</a:t>
            </a:r>
            <a:r>
              <a:rPr lang="en-US" sz="1600">
                <a:latin typeface="Lucida Console"/>
                <a:ea typeface="Calibri"/>
                <a:cs typeface="Calibri"/>
              </a:rPr>
              <a:t> &lt;- </a:t>
            </a:r>
            <a:r>
              <a:rPr lang="en-US" sz="1600" err="1">
                <a:latin typeface="Lucida Console"/>
                <a:ea typeface="Calibri"/>
                <a:cs typeface="Calibri"/>
              </a:rPr>
              <a:t>renderPrint</a:t>
            </a:r>
            <a:r>
              <a:rPr lang="en-US" sz="1600">
                <a:latin typeface="Lucida Console"/>
                <a:ea typeface="Calibri"/>
                <a:cs typeface="Calibri"/>
              </a:rPr>
              <a:t>({ </a:t>
            </a:r>
            <a:r>
              <a:rPr lang="en-US" sz="1600" err="1">
                <a:latin typeface="Lucida Console"/>
                <a:ea typeface="Calibri"/>
                <a:cs typeface="Calibri"/>
              </a:rPr>
              <a:t>input$select</a:t>
            </a:r>
            <a:r>
              <a:rPr lang="en-US" sz="1600">
                <a:latin typeface="Lucida Console"/>
                <a:ea typeface="Calibri"/>
                <a:cs typeface="Calibri"/>
              </a:rPr>
              <a:t> })</a:t>
            </a:r>
            <a:endParaRPr lang="en-US" sz="1600">
              <a:solidFill>
                <a:srgbClr val="70AD47"/>
              </a:solidFill>
              <a:latin typeface="Lucida Console"/>
              <a:ea typeface="Calibri"/>
              <a:cs typeface="Calibri"/>
            </a:endParaRPr>
          </a:p>
          <a:p>
            <a:r>
              <a:rPr lang="en-US" sz="1600">
                <a:latin typeface="Lucida Console"/>
                <a:ea typeface="Calibri"/>
                <a:cs typeface="Calibri"/>
              </a:rPr>
              <a:t>}</a:t>
            </a:r>
            <a:endParaRPr lang="en-US" sz="1600">
              <a:solidFill>
                <a:srgbClr val="70AD47"/>
              </a:solidFill>
              <a:latin typeface="Lucida Console"/>
              <a:ea typeface="Calibri"/>
              <a:cs typeface="Calibri"/>
            </a:endParaRPr>
          </a:p>
          <a:p>
            <a:endParaRPr lang="en-US" sz="1600">
              <a:solidFill>
                <a:srgbClr val="70AD47"/>
              </a:solidFill>
              <a:latin typeface="Lucida Console"/>
              <a:cs typeface="Calibri"/>
            </a:endParaRPr>
          </a:p>
          <a:p>
            <a:r>
              <a:rPr lang="en-US" sz="1600" err="1">
                <a:latin typeface="Lucida Console"/>
                <a:ea typeface="+mn-lt"/>
                <a:cs typeface="+mn-lt"/>
              </a:rPr>
              <a:t>shinyApp</a:t>
            </a:r>
            <a:r>
              <a:rPr lang="en-US" sz="1600">
                <a:latin typeface="Lucida Console"/>
                <a:ea typeface="+mn-lt"/>
                <a:cs typeface="+mn-lt"/>
              </a:rPr>
              <a:t>(</a:t>
            </a:r>
            <a:r>
              <a:rPr lang="en-US" sz="1600" err="1">
                <a:latin typeface="Lucida Console"/>
                <a:ea typeface="+mn-lt"/>
                <a:cs typeface="+mn-lt"/>
              </a:rPr>
              <a:t>ui</a:t>
            </a:r>
            <a:r>
              <a:rPr lang="en-US" sz="1600">
                <a:latin typeface="Lucida Console"/>
                <a:ea typeface="+mn-lt"/>
                <a:cs typeface="+mn-lt"/>
              </a:rPr>
              <a:t>, server)</a:t>
            </a:r>
            <a:endParaRPr lang="en-US" sz="1600">
              <a:latin typeface="Lucida Console"/>
            </a:endParaRPr>
          </a:p>
        </p:txBody>
      </p:sp>
      <p:pic>
        <p:nvPicPr>
          <p:cNvPr id="7" name="Picture 7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220E0461-6BC2-DC7A-A309-01094E41FD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9525" y="529449"/>
            <a:ext cx="4314824" cy="275110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ACE1A76-4B7B-FD5E-F4E8-28B9BB62DDC0}"/>
              </a:ext>
            </a:extLst>
          </p:cNvPr>
          <p:cNvSpPr txBox="1"/>
          <p:nvPr/>
        </p:nvSpPr>
        <p:spPr>
          <a:xfrm>
            <a:off x="7515820" y="3467695"/>
            <a:ext cx="4405312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ea typeface="+mn-lt"/>
                <a:cs typeface="+mn-lt"/>
                <a:hlinkClick r:id="rId6"/>
              </a:rPr>
              <a:t>https://shiny.rstudio.com/gallery/widget-gallery.html</a:t>
            </a:r>
            <a:endParaRPr lang="en-US">
              <a:ea typeface="+mn-lt"/>
              <a:cs typeface="+mn-lt"/>
            </a:endParaRPr>
          </a:p>
          <a:p>
            <a:endParaRPr lang="en-US">
              <a:ea typeface="Calibri"/>
              <a:cs typeface="Calibri"/>
            </a:endParaRPr>
          </a:p>
        </p:txBody>
      </p:sp>
      <p:pic>
        <p:nvPicPr>
          <p:cNvPr id="3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CF0D59CE-97E0-F703-AD27-7EBE39D0089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9180" r="68619" b="52626"/>
          <a:stretch/>
        </p:blipFill>
        <p:spPr>
          <a:xfrm>
            <a:off x="7194755" y="4169185"/>
            <a:ext cx="4610770" cy="2367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973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 descr="Gears with solid fill">
            <a:hlinkClick r:id="" action="ppaction://noaction"/>
            <a:extLst>
              <a:ext uri="{FF2B5EF4-FFF2-40B4-BE49-F238E27FC236}">
                <a16:creationId xmlns:a16="http://schemas.microsoft.com/office/drawing/2014/main" id="{55B9821E-99B3-60DB-BC79-79115A04EA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244" y="532536"/>
            <a:ext cx="615667" cy="615667"/>
          </a:xfrm>
          <a:prstGeom prst="rect">
            <a:avLst/>
          </a:prstGeom>
        </p:spPr>
      </p:pic>
      <p:pic>
        <p:nvPicPr>
          <p:cNvPr id="16" name="Graphic 38" descr="Gears with solid fill">
            <a:hlinkClick r:id="" action="ppaction://noaction"/>
            <a:extLst>
              <a:ext uri="{FF2B5EF4-FFF2-40B4-BE49-F238E27FC236}">
                <a16:creationId xmlns:a16="http://schemas.microsoft.com/office/drawing/2014/main" id="{7F8C8828-73F0-48A7-8428-38CFA236B12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244" y="532536"/>
            <a:ext cx="615667" cy="615667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0A4695-7E93-6937-B27A-A9B2A672A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1DDAF-7752-46E8-8320-142E0D4CD492}" type="slidenum">
              <a:rPr lang="en-US" smtClean="0"/>
              <a:t>37</a:t>
            </a:fld>
            <a:endParaRPr lang="en-US"/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B61ADE51-C07C-699F-050C-E4DAE2DA3A55}"/>
              </a:ext>
            </a:extLst>
          </p:cNvPr>
          <p:cNvSpPr txBox="1">
            <a:spLocks/>
          </p:cNvSpPr>
          <p:nvPr/>
        </p:nvSpPr>
        <p:spPr>
          <a:xfrm>
            <a:off x="763002" y="113194"/>
            <a:ext cx="7416294" cy="8326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2800" b="1" err="1">
                <a:latin typeface="Dotum"/>
                <a:ea typeface="Dotum"/>
              </a:rPr>
              <a:t>tabPanel</a:t>
            </a:r>
            <a:r>
              <a:rPr lang="en-US" sz="2800" b="1">
                <a:latin typeface="Dotum"/>
                <a:ea typeface="Dotum"/>
              </a:rPr>
              <a:t> 1: Table</a:t>
            </a:r>
            <a:endParaRPr lang="en-US" sz="2800" b="1">
              <a:latin typeface="Dotum" panose="020B0600000101010101" pitchFamily="34" charset="-127"/>
              <a:ea typeface="Dotum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51BBA51-5B45-AB8B-4763-E07D8321598C}"/>
              </a:ext>
            </a:extLst>
          </p:cNvPr>
          <p:cNvSpPr txBox="1"/>
          <p:nvPr/>
        </p:nvSpPr>
        <p:spPr>
          <a:xfrm>
            <a:off x="773868" y="1148241"/>
            <a:ext cx="6854645" cy="156966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>
                <a:solidFill>
                  <a:schemeClr val="accent6"/>
                </a:solidFill>
                <a:latin typeface="Lucida Console"/>
                <a:ea typeface="+mn-lt"/>
                <a:cs typeface="Calibri"/>
              </a:rPr>
              <a:t>#Under </a:t>
            </a:r>
            <a:r>
              <a:rPr lang="en-US" sz="1600" err="1">
                <a:solidFill>
                  <a:schemeClr val="accent6"/>
                </a:solidFill>
                <a:latin typeface="Lucida Console"/>
                <a:ea typeface="+mn-lt"/>
                <a:cs typeface="Calibri"/>
              </a:rPr>
              <a:t>sidebarPanel</a:t>
            </a:r>
            <a:r>
              <a:rPr lang="en-US" sz="1600">
                <a:solidFill>
                  <a:schemeClr val="accent6"/>
                </a:solidFill>
                <a:latin typeface="Lucida Console"/>
                <a:ea typeface="+mn-lt"/>
                <a:cs typeface="Calibri"/>
              </a:rPr>
              <a:t> in </a:t>
            </a:r>
            <a:r>
              <a:rPr lang="en-US" sz="1600" err="1">
                <a:solidFill>
                  <a:schemeClr val="accent6"/>
                </a:solidFill>
                <a:latin typeface="Lucida Console"/>
                <a:ea typeface="+mn-lt"/>
                <a:cs typeface="Calibri"/>
              </a:rPr>
              <a:t>ui</a:t>
            </a:r>
            <a:r>
              <a:rPr lang="en-US" sz="1600">
                <a:latin typeface="Lucida Console"/>
                <a:ea typeface="+mn-lt"/>
                <a:cs typeface="Calibri"/>
              </a:rPr>
              <a:t>  </a:t>
            </a:r>
          </a:p>
          <a:p>
            <a:r>
              <a:rPr lang="en-US" sz="1600" err="1">
                <a:latin typeface="Lucida Console"/>
                <a:ea typeface="+mn-lt"/>
                <a:cs typeface="Calibri"/>
              </a:rPr>
              <a:t>selectInput</a:t>
            </a:r>
            <a:r>
              <a:rPr lang="en-US" sz="1600">
                <a:latin typeface="Lucida Console"/>
                <a:ea typeface="+mn-lt"/>
                <a:cs typeface="Calibri"/>
              </a:rPr>
              <a:t>(</a:t>
            </a:r>
            <a:r>
              <a:rPr lang="en-US" sz="1600">
                <a:highlight>
                  <a:srgbClr val="FFFF00"/>
                </a:highlight>
                <a:latin typeface="Lucida Console"/>
                <a:ea typeface="+mn-lt"/>
                <a:cs typeface="Calibri"/>
              </a:rPr>
              <a:t>"diet"</a:t>
            </a:r>
            <a:r>
              <a:rPr lang="en-US" sz="1600">
                <a:latin typeface="Lucida Console"/>
                <a:ea typeface="+mn-lt"/>
                <a:cs typeface="Calibri"/>
              </a:rPr>
              <a:t>,</a:t>
            </a:r>
            <a:endParaRPr lang="en-US" sz="1600">
              <a:latin typeface="Lucida Console"/>
              <a:ea typeface="+mn-lt"/>
              <a:cs typeface="+mn-lt"/>
            </a:endParaRPr>
          </a:p>
          <a:p>
            <a:r>
              <a:rPr lang="en-US" sz="1600">
                <a:latin typeface="Lucida Console"/>
                <a:ea typeface="+mn-lt"/>
                <a:cs typeface="Calibri"/>
              </a:rPr>
              <a:t>                  label="Choose diet type",</a:t>
            </a:r>
            <a:endParaRPr lang="en-US" sz="1600">
              <a:latin typeface="Lucida Console"/>
              <a:ea typeface="+mn-lt"/>
              <a:cs typeface="+mn-lt"/>
            </a:endParaRPr>
          </a:p>
          <a:p>
            <a:r>
              <a:rPr lang="en-US" sz="1600">
                <a:latin typeface="Lucida Console"/>
                <a:ea typeface="+mn-lt"/>
                <a:cs typeface="Calibri"/>
              </a:rPr>
              <a:t>                  choices = list("</a:t>
            </a:r>
            <a:r>
              <a:rPr lang="en-US" sz="1600" err="1">
                <a:latin typeface="Lucida Console"/>
                <a:ea typeface="+mn-lt"/>
                <a:cs typeface="Calibri"/>
              </a:rPr>
              <a:t>All","Carnivore</a:t>
            </a:r>
            <a:r>
              <a:rPr lang="en-US" sz="1600">
                <a:latin typeface="Lucida Console"/>
                <a:ea typeface="+mn-lt"/>
                <a:cs typeface="Calibri"/>
              </a:rPr>
              <a:t>", "Herbivore", "Omnivore"),</a:t>
            </a:r>
            <a:endParaRPr lang="en-US" sz="1600">
              <a:latin typeface="Lucida Console"/>
              <a:ea typeface="+mn-lt"/>
              <a:cs typeface="+mn-lt"/>
            </a:endParaRPr>
          </a:p>
          <a:p>
            <a:r>
              <a:rPr lang="en-US" sz="1600">
                <a:latin typeface="Lucida Console"/>
                <a:cs typeface="Calibri"/>
              </a:rPr>
              <a:t>                  selected = "All")</a:t>
            </a:r>
            <a:endParaRPr lang="en-US" sz="1600">
              <a:solidFill>
                <a:srgbClr val="70AD47"/>
              </a:solidFill>
              <a:latin typeface="Lucida Console"/>
              <a:ea typeface="Calibri" panose="020F0502020204030204"/>
              <a:cs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01F9D0-AE0A-D434-85CD-75884F2D3F97}"/>
              </a:ext>
            </a:extLst>
          </p:cNvPr>
          <p:cNvSpPr txBox="1"/>
          <p:nvPr/>
        </p:nvSpPr>
        <p:spPr>
          <a:xfrm>
            <a:off x="760998" y="2783689"/>
            <a:ext cx="5330927" cy="181588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>
                <a:solidFill>
                  <a:schemeClr val="accent6"/>
                </a:solidFill>
                <a:latin typeface="Lucida Console"/>
                <a:cs typeface="Calibri"/>
              </a:rPr>
              <a:t>#Under server</a:t>
            </a:r>
          </a:p>
          <a:p>
            <a:r>
              <a:rPr lang="en-US" sz="1600" err="1">
                <a:highlight>
                  <a:srgbClr val="00FFFF"/>
                </a:highlight>
                <a:latin typeface="Lucida Console"/>
                <a:cs typeface="Calibri"/>
              </a:rPr>
              <a:t>output$table</a:t>
            </a:r>
            <a:r>
              <a:rPr lang="en-US" sz="1600">
                <a:latin typeface="Lucida Console"/>
                <a:cs typeface="Calibri"/>
              </a:rPr>
              <a:t> &lt;-</a:t>
            </a:r>
            <a:r>
              <a:rPr lang="en-US" sz="1600" err="1">
                <a:latin typeface="Lucida Console"/>
                <a:cs typeface="Calibri"/>
              </a:rPr>
              <a:t>renderTable</a:t>
            </a:r>
            <a:r>
              <a:rPr lang="en-US" sz="1600">
                <a:latin typeface="Lucida Console"/>
                <a:cs typeface="Calibri"/>
              </a:rPr>
              <a:t>({</a:t>
            </a:r>
            <a:endParaRPr lang="en-US" sz="1600">
              <a:latin typeface="Lucida Console"/>
              <a:ea typeface="+mn-lt"/>
              <a:cs typeface="+mn-lt"/>
            </a:endParaRPr>
          </a:p>
          <a:p>
            <a:r>
              <a:rPr lang="en-US" sz="1600">
                <a:latin typeface="Lucida Console"/>
                <a:cs typeface="Calibri"/>
              </a:rPr>
              <a:t>  data&lt;-</a:t>
            </a:r>
            <a:r>
              <a:rPr lang="en-US" sz="1600" err="1">
                <a:latin typeface="Lucida Console"/>
                <a:cs typeface="Calibri"/>
              </a:rPr>
              <a:t>sleep_data</a:t>
            </a:r>
            <a:endParaRPr lang="en-US" sz="1600">
              <a:latin typeface="Lucida Console"/>
              <a:ea typeface="+mn-lt"/>
              <a:cs typeface="+mn-lt"/>
            </a:endParaRPr>
          </a:p>
          <a:p>
            <a:r>
              <a:rPr lang="en-US" sz="1600">
                <a:latin typeface="Lucida Console"/>
                <a:cs typeface="Calibri"/>
              </a:rPr>
              <a:t>  if (</a:t>
            </a:r>
            <a:r>
              <a:rPr lang="en-US" sz="1600" err="1">
                <a:highlight>
                  <a:srgbClr val="FFFF00"/>
                </a:highlight>
                <a:latin typeface="Lucida Console"/>
                <a:cs typeface="Calibri"/>
              </a:rPr>
              <a:t>input$diet</a:t>
            </a:r>
            <a:r>
              <a:rPr lang="en-US" sz="1600">
                <a:latin typeface="Lucida Console"/>
                <a:cs typeface="Calibri"/>
              </a:rPr>
              <a:t> !="All") {data &lt;-</a:t>
            </a:r>
            <a:r>
              <a:rPr lang="en-US" sz="1600" err="1">
                <a:latin typeface="Lucida Console"/>
                <a:cs typeface="Calibri"/>
              </a:rPr>
              <a:t>sleep_data</a:t>
            </a:r>
            <a:r>
              <a:rPr lang="en-US" sz="1600">
                <a:latin typeface="Lucida Console"/>
                <a:cs typeface="Calibri"/>
              </a:rPr>
              <a:t> %&gt;%</a:t>
            </a:r>
            <a:endParaRPr lang="en-US" sz="1600">
              <a:latin typeface="Lucida Console"/>
              <a:ea typeface="+mn-lt"/>
              <a:cs typeface="+mn-lt"/>
            </a:endParaRPr>
          </a:p>
          <a:p>
            <a:r>
              <a:rPr lang="en-US" sz="1600">
                <a:latin typeface="Lucida Console"/>
                <a:cs typeface="Calibri"/>
              </a:rPr>
              <a:t>      filter(diet==</a:t>
            </a:r>
            <a:r>
              <a:rPr lang="en-US" sz="1600" err="1">
                <a:latin typeface="Lucida Console"/>
                <a:cs typeface="Calibri"/>
              </a:rPr>
              <a:t>input$diet</a:t>
            </a:r>
            <a:r>
              <a:rPr lang="en-US" sz="1600">
                <a:latin typeface="Lucida Console"/>
                <a:cs typeface="Calibri"/>
              </a:rPr>
              <a:t>)}</a:t>
            </a:r>
            <a:endParaRPr lang="en-US" sz="1600">
              <a:latin typeface="Lucida Console"/>
              <a:ea typeface="+mn-lt"/>
              <a:cs typeface="+mn-lt"/>
            </a:endParaRPr>
          </a:p>
          <a:p>
            <a:r>
              <a:rPr lang="en-US" sz="1600">
                <a:latin typeface="Lucida Console"/>
                <a:cs typeface="Calibri"/>
              </a:rPr>
              <a:t>  data})</a:t>
            </a:r>
            <a:endParaRPr lang="en-US" sz="1600">
              <a:latin typeface="Lucida Console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C7032AB-FB4C-1843-BA0A-08C24DD138EF}"/>
              </a:ext>
            </a:extLst>
          </p:cNvPr>
          <p:cNvSpPr txBox="1"/>
          <p:nvPr/>
        </p:nvSpPr>
        <p:spPr>
          <a:xfrm>
            <a:off x="740738" y="4855618"/>
            <a:ext cx="4409153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>
                <a:solidFill>
                  <a:schemeClr val="accent6"/>
                </a:solidFill>
                <a:latin typeface="Lucida Console"/>
                <a:cs typeface="Calibri"/>
              </a:rPr>
              <a:t>#Under 1st </a:t>
            </a:r>
            <a:r>
              <a:rPr lang="en-US" sz="1600" err="1">
                <a:solidFill>
                  <a:schemeClr val="accent6"/>
                </a:solidFill>
                <a:latin typeface="Lucida Console"/>
                <a:cs typeface="Calibri"/>
              </a:rPr>
              <a:t>tabPanel</a:t>
            </a:r>
            <a:endParaRPr lang="en-US" sz="1600">
              <a:solidFill>
                <a:schemeClr val="accent6"/>
              </a:solidFill>
              <a:latin typeface="Lucida Console"/>
              <a:cs typeface="Calibri"/>
            </a:endParaRPr>
          </a:p>
          <a:p>
            <a:r>
              <a:rPr lang="en-US" sz="1600">
                <a:latin typeface="Lucida Console"/>
                <a:cs typeface="Calibri"/>
              </a:rPr>
              <a:t>"Table", </a:t>
            </a:r>
            <a:r>
              <a:rPr lang="en-US" sz="1600" err="1">
                <a:latin typeface="Lucida Console"/>
                <a:cs typeface="Calibri"/>
              </a:rPr>
              <a:t>tableOutput</a:t>
            </a:r>
            <a:r>
              <a:rPr lang="en-US" sz="1600">
                <a:latin typeface="Lucida Console"/>
                <a:cs typeface="Calibri"/>
              </a:rPr>
              <a:t>(</a:t>
            </a:r>
            <a:r>
              <a:rPr lang="en-US" sz="1600">
                <a:highlight>
                  <a:srgbClr val="00FFFF"/>
                </a:highlight>
                <a:latin typeface="Lucida Console"/>
                <a:cs typeface="Calibri"/>
              </a:rPr>
              <a:t>"table"</a:t>
            </a:r>
            <a:r>
              <a:rPr lang="en-US" sz="1600">
                <a:latin typeface="Lucida Console"/>
                <a:cs typeface="Calibri"/>
              </a:rPr>
              <a:t>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4512EA2-28AC-B5CA-A3A3-8CDA15C2CCC3}"/>
              </a:ext>
            </a:extLst>
          </p:cNvPr>
          <p:cNvSpPr txBox="1"/>
          <p:nvPr/>
        </p:nvSpPr>
        <p:spPr>
          <a:xfrm>
            <a:off x="7798209" y="1729862"/>
            <a:ext cx="3579556" cy="646331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Use the input from </a:t>
            </a:r>
            <a:r>
              <a:rPr lang="en-US" err="1">
                <a:cs typeface="Calibri"/>
              </a:rPr>
              <a:t>selectInput</a:t>
            </a:r>
            <a:r>
              <a:rPr lang="en-US">
                <a:cs typeface="Calibri"/>
              </a:rPr>
              <a:t> in </a:t>
            </a:r>
            <a:r>
              <a:rPr lang="en-US" err="1">
                <a:cs typeface="Calibri"/>
              </a:rPr>
              <a:t>sidebarPanel</a:t>
            </a:r>
            <a:r>
              <a:rPr lang="en-US">
                <a:cs typeface="Calibri"/>
              </a:rPr>
              <a:t> to feed to server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5B11070-DF78-9B9B-453F-B4266C5C417B}"/>
              </a:ext>
            </a:extLst>
          </p:cNvPr>
          <p:cNvSpPr txBox="1"/>
          <p:nvPr/>
        </p:nvSpPr>
        <p:spPr>
          <a:xfrm>
            <a:off x="8042787" y="3741174"/>
            <a:ext cx="2743200" cy="9233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Server renders data table, which is the output that is displayed the main Panel  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8759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 descr="Gears with solid fill">
            <a:hlinkClick r:id="" action="ppaction://noaction"/>
            <a:extLst>
              <a:ext uri="{FF2B5EF4-FFF2-40B4-BE49-F238E27FC236}">
                <a16:creationId xmlns:a16="http://schemas.microsoft.com/office/drawing/2014/main" id="{55B9821E-99B3-60DB-BC79-79115A04EA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244" y="532536"/>
            <a:ext cx="615667" cy="615667"/>
          </a:xfrm>
          <a:prstGeom prst="rect">
            <a:avLst/>
          </a:prstGeom>
        </p:spPr>
      </p:pic>
      <p:pic>
        <p:nvPicPr>
          <p:cNvPr id="16" name="Graphic 38" descr="Gears with solid fill">
            <a:hlinkClick r:id="" action="ppaction://noaction"/>
            <a:extLst>
              <a:ext uri="{FF2B5EF4-FFF2-40B4-BE49-F238E27FC236}">
                <a16:creationId xmlns:a16="http://schemas.microsoft.com/office/drawing/2014/main" id="{7F8C8828-73F0-48A7-8428-38CFA236B12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244" y="532536"/>
            <a:ext cx="615667" cy="615667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0A4695-7E93-6937-B27A-A9B2A672A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1DDAF-7752-46E8-8320-142E0D4CD492}" type="slidenum">
              <a:rPr lang="en-US" smtClean="0"/>
              <a:t>38</a:t>
            </a:fld>
            <a:endParaRPr lang="en-US"/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B61ADE51-C07C-699F-050C-E4DAE2DA3A55}"/>
              </a:ext>
            </a:extLst>
          </p:cNvPr>
          <p:cNvSpPr txBox="1">
            <a:spLocks/>
          </p:cNvSpPr>
          <p:nvPr/>
        </p:nvSpPr>
        <p:spPr>
          <a:xfrm>
            <a:off x="763002" y="113194"/>
            <a:ext cx="5412972" cy="8326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2800" b="1" err="1">
                <a:latin typeface="Dotum"/>
                <a:ea typeface="Dotum"/>
              </a:rPr>
              <a:t>tabPanel</a:t>
            </a:r>
            <a:r>
              <a:rPr lang="en-US" sz="2800" b="1">
                <a:latin typeface="Dotum"/>
                <a:ea typeface="Dotum"/>
              </a:rPr>
              <a:t> 2: Plot </a:t>
            </a:r>
            <a:endParaRPr lang="en-US" sz="2800" b="1">
              <a:latin typeface="Dotum" panose="020B0600000101010101" pitchFamily="34" charset="-127"/>
              <a:ea typeface="Dotum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01F9D0-AE0A-D434-85CD-75884F2D3F97}"/>
              </a:ext>
            </a:extLst>
          </p:cNvPr>
          <p:cNvSpPr txBox="1"/>
          <p:nvPr/>
        </p:nvSpPr>
        <p:spPr>
          <a:xfrm>
            <a:off x="749707" y="1072330"/>
            <a:ext cx="5330927" cy="255454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>
                <a:solidFill>
                  <a:schemeClr val="accent6"/>
                </a:solidFill>
                <a:latin typeface="Lucida Console"/>
                <a:cs typeface="Calibri"/>
              </a:rPr>
              <a:t>#Under server  </a:t>
            </a:r>
          </a:p>
          <a:p>
            <a:r>
              <a:rPr lang="en-US" sz="1600" err="1">
                <a:highlight>
                  <a:srgbClr val="00FF00"/>
                </a:highlight>
                <a:latin typeface="Lucida Console"/>
                <a:ea typeface="+mn-lt"/>
                <a:cs typeface="+mn-lt"/>
              </a:rPr>
              <a:t>output$plot</a:t>
            </a:r>
            <a:r>
              <a:rPr lang="en-US" sz="1600">
                <a:latin typeface="Lucida Console"/>
                <a:ea typeface="+mn-lt"/>
                <a:cs typeface="+mn-lt"/>
              </a:rPr>
              <a:t> &lt;-</a:t>
            </a:r>
            <a:r>
              <a:rPr lang="en-US" sz="1600" err="1">
                <a:latin typeface="Lucida Console"/>
                <a:ea typeface="+mn-lt"/>
                <a:cs typeface="+mn-lt"/>
              </a:rPr>
              <a:t>renderPlot</a:t>
            </a:r>
            <a:r>
              <a:rPr lang="en-US" sz="1600">
                <a:latin typeface="Lucida Console"/>
                <a:ea typeface="+mn-lt"/>
                <a:cs typeface="+mn-lt"/>
              </a:rPr>
              <a:t>({</a:t>
            </a:r>
          </a:p>
          <a:p>
            <a:r>
              <a:rPr lang="en-US" sz="1600">
                <a:latin typeface="Lucida Console"/>
                <a:ea typeface="+mn-lt"/>
                <a:cs typeface="+mn-lt"/>
              </a:rPr>
              <a:t>    data&lt;-</a:t>
            </a:r>
            <a:r>
              <a:rPr lang="en-US" sz="1600" err="1">
                <a:latin typeface="Lucida Console"/>
                <a:ea typeface="+mn-lt"/>
                <a:cs typeface="+mn-lt"/>
              </a:rPr>
              <a:t>sleep_data</a:t>
            </a:r>
            <a:endParaRPr lang="en-US" sz="1600">
              <a:latin typeface="Lucida Console"/>
              <a:ea typeface="+mn-lt"/>
              <a:cs typeface="+mn-lt"/>
            </a:endParaRPr>
          </a:p>
          <a:p>
            <a:r>
              <a:rPr lang="en-US" sz="1600">
                <a:latin typeface="Lucida Console"/>
                <a:ea typeface="+mn-lt"/>
                <a:cs typeface="+mn-lt"/>
              </a:rPr>
              <a:t>    if (</a:t>
            </a:r>
            <a:r>
              <a:rPr lang="en-US" sz="1600" err="1">
                <a:latin typeface="Lucida Console"/>
                <a:ea typeface="+mn-lt"/>
                <a:cs typeface="+mn-lt"/>
              </a:rPr>
              <a:t>input$diet</a:t>
            </a:r>
            <a:r>
              <a:rPr lang="en-US" sz="1600">
                <a:latin typeface="Lucida Console"/>
                <a:ea typeface="+mn-lt"/>
                <a:cs typeface="+mn-lt"/>
              </a:rPr>
              <a:t> !="All") {</a:t>
            </a:r>
          </a:p>
          <a:p>
            <a:r>
              <a:rPr lang="en-US" sz="1600">
                <a:latin typeface="Lucida Console"/>
                <a:ea typeface="+mn-lt"/>
                <a:cs typeface="+mn-lt"/>
              </a:rPr>
              <a:t>      data &lt;-</a:t>
            </a:r>
            <a:r>
              <a:rPr lang="en-US" sz="1600" err="1">
                <a:latin typeface="Lucida Console"/>
                <a:ea typeface="+mn-lt"/>
                <a:cs typeface="+mn-lt"/>
              </a:rPr>
              <a:t>sleep_data</a:t>
            </a:r>
            <a:r>
              <a:rPr lang="en-US" sz="1600">
                <a:latin typeface="Lucida Console"/>
                <a:ea typeface="+mn-lt"/>
                <a:cs typeface="+mn-lt"/>
              </a:rPr>
              <a:t> %&gt;%</a:t>
            </a:r>
          </a:p>
          <a:p>
            <a:r>
              <a:rPr lang="en-US" sz="1600">
                <a:latin typeface="Lucida Console"/>
                <a:ea typeface="+mn-lt"/>
                <a:cs typeface="+mn-lt"/>
              </a:rPr>
              <a:t>        filter(diet==</a:t>
            </a:r>
            <a:r>
              <a:rPr lang="en-US" sz="1600" err="1">
                <a:latin typeface="Lucida Console"/>
                <a:ea typeface="+mn-lt"/>
                <a:cs typeface="+mn-lt"/>
              </a:rPr>
              <a:t>input$diet</a:t>
            </a:r>
            <a:r>
              <a:rPr lang="en-US" sz="1600">
                <a:latin typeface="Lucida Console"/>
                <a:ea typeface="+mn-lt"/>
                <a:cs typeface="+mn-lt"/>
              </a:rPr>
              <a:t>)</a:t>
            </a:r>
            <a:endParaRPr lang="en-US" sz="1600">
              <a:latin typeface="Lucida Console"/>
            </a:endParaRPr>
          </a:p>
          <a:p>
            <a:r>
              <a:rPr lang="en-US" sz="1600">
                <a:latin typeface="Lucida Console"/>
                <a:ea typeface="+mn-lt"/>
                <a:cs typeface="+mn-lt"/>
              </a:rPr>
              <a:t>    }</a:t>
            </a:r>
            <a:endParaRPr lang="en-US" sz="1600">
              <a:latin typeface="Lucida Console"/>
            </a:endParaRPr>
          </a:p>
          <a:p>
            <a:r>
              <a:rPr lang="en-US" sz="1600">
                <a:latin typeface="Lucida Console"/>
                <a:ea typeface="+mn-lt"/>
                <a:cs typeface="+mn-lt"/>
              </a:rPr>
              <a:t>    </a:t>
            </a:r>
            <a:r>
              <a:rPr lang="en-US" sz="1600" err="1">
                <a:latin typeface="Lucida Console"/>
                <a:ea typeface="+mn-lt"/>
                <a:cs typeface="+mn-lt"/>
              </a:rPr>
              <a:t>qplot</a:t>
            </a:r>
            <a:r>
              <a:rPr lang="en-US" sz="1600">
                <a:latin typeface="Lucida Console"/>
                <a:ea typeface="+mn-lt"/>
                <a:cs typeface="+mn-lt"/>
              </a:rPr>
              <a:t>(data=data, x=diet, y=</a:t>
            </a:r>
            <a:r>
              <a:rPr lang="en-US" sz="1600" err="1">
                <a:latin typeface="Lucida Console"/>
                <a:ea typeface="+mn-lt"/>
                <a:cs typeface="+mn-lt"/>
              </a:rPr>
              <a:t>sleep_total</a:t>
            </a:r>
            <a:r>
              <a:rPr lang="en-US" sz="1600">
                <a:latin typeface="Lucida Console"/>
                <a:ea typeface="+mn-lt"/>
                <a:cs typeface="+mn-lt"/>
              </a:rPr>
              <a:t>, </a:t>
            </a:r>
            <a:r>
              <a:rPr lang="en-US" sz="1600" err="1">
                <a:latin typeface="Lucida Console"/>
                <a:ea typeface="+mn-lt"/>
                <a:cs typeface="+mn-lt"/>
              </a:rPr>
              <a:t>geom</a:t>
            </a:r>
            <a:r>
              <a:rPr lang="en-US" sz="1600">
                <a:latin typeface="Lucida Console"/>
                <a:ea typeface="+mn-lt"/>
                <a:cs typeface="+mn-lt"/>
              </a:rPr>
              <a:t>="boxplot")</a:t>
            </a:r>
            <a:endParaRPr lang="en-US" sz="1600">
              <a:latin typeface="Lucida Console"/>
            </a:endParaRPr>
          </a:p>
          <a:p>
            <a:r>
              <a:rPr lang="en-US" sz="1600">
                <a:latin typeface="Lucida Console"/>
                <a:ea typeface="+mn-lt"/>
                <a:cs typeface="+mn-lt"/>
              </a:rPr>
              <a:t>  })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C7032AB-FB4C-1843-BA0A-08C24DD138EF}"/>
              </a:ext>
            </a:extLst>
          </p:cNvPr>
          <p:cNvSpPr txBox="1"/>
          <p:nvPr/>
        </p:nvSpPr>
        <p:spPr>
          <a:xfrm>
            <a:off x="758927" y="3702459"/>
            <a:ext cx="4409153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>
                <a:solidFill>
                  <a:schemeClr val="accent6"/>
                </a:solidFill>
                <a:latin typeface="Lucida Console"/>
                <a:cs typeface="Calibri"/>
              </a:rPr>
              <a:t>#Under the 2nd </a:t>
            </a:r>
            <a:r>
              <a:rPr lang="en-US" sz="1600" err="1">
                <a:solidFill>
                  <a:schemeClr val="accent6"/>
                </a:solidFill>
                <a:latin typeface="Lucida Console"/>
                <a:cs typeface="Calibri"/>
              </a:rPr>
              <a:t>tabPanel</a:t>
            </a:r>
            <a:endParaRPr lang="en-US" sz="1600">
              <a:solidFill>
                <a:schemeClr val="accent6"/>
              </a:solidFill>
              <a:latin typeface="Lucida Console"/>
              <a:cs typeface="Calibri"/>
            </a:endParaRPr>
          </a:p>
          <a:p>
            <a:r>
              <a:rPr lang="en-US" sz="1600">
                <a:latin typeface="Lucida Console"/>
                <a:ea typeface="+mn-lt"/>
                <a:cs typeface="+mn-lt"/>
              </a:rPr>
              <a:t>"Plot", </a:t>
            </a:r>
            <a:r>
              <a:rPr lang="en-US" sz="1600" err="1">
                <a:latin typeface="Lucida Console"/>
                <a:ea typeface="+mn-lt"/>
                <a:cs typeface="+mn-lt"/>
              </a:rPr>
              <a:t>plotOutput</a:t>
            </a:r>
            <a:r>
              <a:rPr lang="en-US" sz="1600">
                <a:latin typeface="Lucida Console"/>
                <a:ea typeface="+mn-lt"/>
                <a:cs typeface="+mn-lt"/>
              </a:rPr>
              <a:t>(</a:t>
            </a:r>
            <a:r>
              <a:rPr lang="en-US" sz="1600">
                <a:highlight>
                  <a:srgbClr val="00FF00"/>
                </a:highlight>
                <a:latin typeface="Lucida Console"/>
                <a:ea typeface="+mn-lt"/>
                <a:cs typeface="+mn-lt"/>
              </a:rPr>
              <a:t>"plot"</a:t>
            </a:r>
            <a:r>
              <a:rPr lang="en-US" sz="1600">
                <a:latin typeface="Lucida Console"/>
                <a:ea typeface="+mn-lt"/>
                <a:cs typeface="+mn-lt"/>
              </a:rPr>
              <a:t>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4512EA2-28AC-B5CA-A3A3-8CDA15C2CCC3}"/>
              </a:ext>
            </a:extLst>
          </p:cNvPr>
          <p:cNvSpPr txBox="1"/>
          <p:nvPr/>
        </p:nvSpPr>
        <p:spPr>
          <a:xfrm>
            <a:off x="6962467" y="2184604"/>
            <a:ext cx="3579556" cy="923330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Server renders plot, which is the output that is displayed in the second </a:t>
            </a:r>
            <a:r>
              <a:rPr lang="en-US" err="1">
                <a:cs typeface="Calibri"/>
              </a:rPr>
              <a:t>tabPanel</a:t>
            </a:r>
            <a:endParaRPr lang="en-US" err="1"/>
          </a:p>
        </p:txBody>
      </p:sp>
    </p:spTree>
    <p:extLst>
      <p:ext uri="{BB962C8B-B14F-4D97-AF65-F5344CB8AC3E}">
        <p14:creationId xmlns:p14="http://schemas.microsoft.com/office/powerpoint/2010/main" val="15236193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 descr="Gears with solid fill">
            <a:hlinkClick r:id="" action="ppaction://noaction"/>
            <a:extLst>
              <a:ext uri="{FF2B5EF4-FFF2-40B4-BE49-F238E27FC236}">
                <a16:creationId xmlns:a16="http://schemas.microsoft.com/office/drawing/2014/main" id="{55B9821E-99B3-60DB-BC79-79115A04EA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244" y="532536"/>
            <a:ext cx="615667" cy="615667"/>
          </a:xfrm>
          <a:prstGeom prst="rect">
            <a:avLst/>
          </a:prstGeom>
        </p:spPr>
      </p:pic>
      <p:pic>
        <p:nvPicPr>
          <p:cNvPr id="16" name="Graphic 38" descr="Gears with solid fill">
            <a:hlinkClick r:id="" action="ppaction://noaction"/>
            <a:extLst>
              <a:ext uri="{FF2B5EF4-FFF2-40B4-BE49-F238E27FC236}">
                <a16:creationId xmlns:a16="http://schemas.microsoft.com/office/drawing/2014/main" id="{7F8C8828-73F0-48A7-8428-38CFA236B12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244" y="532536"/>
            <a:ext cx="615667" cy="615667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0A4695-7E93-6937-B27A-A9B2A672A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1DDAF-7752-46E8-8320-142E0D4CD492}" type="slidenum">
              <a:rPr lang="en-US" smtClean="0"/>
              <a:t>39</a:t>
            </a:fld>
            <a:endParaRPr lang="en-US"/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B61ADE51-C07C-699F-050C-E4DAE2DA3A55}"/>
              </a:ext>
            </a:extLst>
          </p:cNvPr>
          <p:cNvSpPr txBox="1">
            <a:spLocks/>
          </p:cNvSpPr>
          <p:nvPr/>
        </p:nvSpPr>
        <p:spPr>
          <a:xfrm>
            <a:off x="822917" y="113194"/>
            <a:ext cx="3999586" cy="8326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2800" b="1">
                <a:latin typeface="Dotum"/>
                <a:ea typeface="Dotum"/>
              </a:rPr>
              <a:t>R shiny code</a:t>
            </a:r>
            <a:endParaRPr lang="en-US" sz="2800" b="1">
              <a:latin typeface="Dotum" panose="020B0600000101010101" pitchFamily="34" charset="-127"/>
              <a:ea typeface="Dotum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51BBA51-5B45-AB8B-4763-E07D8321598C}"/>
              </a:ext>
            </a:extLst>
          </p:cNvPr>
          <p:cNvSpPr txBox="1"/>
          <p:nvPr/>
        </p:nvSpPr>
        <p:spPr>
          <a:xfrm>
            <a:off x="6053629" y="108087"/>
            <a:ext cx="4842488" cy="710963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err="1">
                <a:latin typeface="Lucida Console"/>
                <a:ea typeface="Calibri"/>
                <a:cs typeface="Calibri"/>
              </a:rPr>
              <a:t>ui</a:t>
            </a:r>
            <a:r>
              <a:rPr lang="en-US" sz="1200">
                <a:latin typeface="Lucida Console"/>
                <a:ea typeface="Calibri"/>
                <a:cs typeface="Calibri"/>
              </a:rPr>
              <a:t> &lt;- </a:t>
            </a:r>
            <a:r>
              <a:rPr lang="en-US" sz="1200" err="1">
                <a:highlight>
                  <a:srgbClr val="FFFF00"/>
                </a:highlight>
                <a:latin typeface="Lucida Console"/>
                <a:ea typeface="Calibri"/>
                <a:cs typeface="Calibri"/>
              </a:rPr>
              <a:t>fluidPage</a:t>
            </a:r>
            <a:r>
              <a:rPr lang="en-US" sz="1200">
                <a:latin typeface="Lucida Console"/>
                <a:ea typeface="Calibri"/>
                <a:cs typeface="Calibri"/>
              </a:rPr>
              <a:t>(</a:t>
            </a:r>
          </a:p>
          <a:p>
            <a:r>
              <a:rPr lang="en-US" sz="1200">
                <a:latin typeface="Lucida Console"/>
                <a:ea typeface="Calibri"/>
                <a:cs typeface="Calibri"/>
              </a:rPr>
              <a:t> </a:t>
            </a:r>
            <a:r>
              <a:rPr lang="en-US" sz="1200">
                <a:highlight>
                  <a:srgbClr val="FFFF00"/>
                </a:highlight>
                <a:latin typeface="Lucida Console"/>
                <a:ea typeface="Calibri"/>
                <a:cs typeface="Calibri"/>
              </a:rPr>
              <a:t> </a:t>
            </a:r>
            <a:r>
              <a:rPr lang="en-US" sz="1200" err="1">
                <a:highlight>
                  <a:srgbClr val="FFFF00"/>
                </a:highlight>
                <a:latin typeface="Lucida Console"/>
                <a:ea typeface="Calibri"/>
                <a:cs typeface="Calibri"/>
              </a:rPr>
              <a:t>titlePanel</a:t>
            </a:r>
            <a:r>
              <a:rPr lang="en-US" sz="1200">
                <a:latin typeface="Lucida Console"/>
                <a:ea typeface="Calibri"/>
                <a:cs typeface="Calibri"/>
              </a:rPr>
              <a:t>("Sleepy Animals"),</a:t>
            </a:r>
          </a:p>
          <a:p>
            <a:endParaRPr lang="en-US" sz="1200">
              <a:latin typeface="Lucida Console"/>
              <a:ea typeface="Calibri"/>
              <a:cs typeface="Calibri"/>
            </a:endParaRPr>
          </a:p>
          <a:p>
            <a:r>
              <a:rPr lang="en-US" sz="1200">
                <a:latin typeface="Lucida Console"/>
                <a:ea typeface="Calibri"/>
                <a:cs typeface="Calibri"/>
              </a:rPr>
              <a:t>  </a:t>
            </a:r>
            <a:r>
              <a:rPr lang="en-US" sz="1200" err="1">
                <a:latin typeface="Lucida Console"/>
                <a:ea typeface="Calibri"/>
                <a:cs typeface="Calibri"/>
              </a:rPr>
              <a:t>sidebarLayout</a:t>
            </a:r>
            <a:r>
              <a:rPr lang="en-US" sz="1200">
                <a:latin typeface="Lucida Console"/>
                <a:ea typeface="Calibri"/>
                <a:cs typeface="Calibri"/>
              </a:rPr>
              <a:t>(</a:t>
            </a:r>
          </a:p>
          <a:p>
            <a:r>
              <a:rPr lang="en-US" sz="1200">
                <a:latin typeface="Lucida Console"/>
                <a:ea typeface="Calibri"/>
                <a:cs typeface="Calibri"/>
              </a:rPr>
              <a:t>    </a:t>
            </a:r>
            <a:r>
              <a:rPr lang="en-US" sz="1200" err="1">
                <a:highlight>
                  <a:srgbClr val="FFFF00"/>
                </a:highlight>
                <a:latin typeface="Lucida Console"/>
                <a:ea typeface="Calibri"/>
                <a:cs typeface="Calibri"/>
              </a:rPr>
              <a:t>sidebarPanel</a:t>
            </a:r>
            <a:r>
              <a:rPr lang="en-US" sz="1200">
                <a:latin typeface="Lucida Console"/>
                <a:ea typeface="Calibri"/>
                <a:cs typeface="Calibri"/>
              </a:rPr>
              <a:t>(</a:t>
            </a:r>
          </a:p>
          <a:p>
            <a:r>
              <a:rPr lang="en-US" sz="1200">
                <a:latin typeface="Lucida Console"/>
                <a:ea typeface="Calibri"/>
                <a:cs typeface="Calibri"/>
              </a:rPr>
              <a:t>      </a:t>
            </a:r>
            <a:r>
              <a:rPr lang="en-US" sz="1200" err="1">
                <a:latin typeface="Lucida Console"/>
                <a:ea typeface="Calibri"/>
                <a:cs typeface="Calibri"/>
              </a:rPr>
              <a:t>selectInput</a:t>
            </a:r>
            <a:r>
              <a:rPr lang="en-US" sz="1200">
                <a:latin typeface="Lucida Console"/>
                <a:ea typeface="Calibri"/>
                <a:cs typeface="Calibri"/>
              </a:rPr>
              <a:t>(</a:t>
            </a:r>
            <a:r>
              <a:rPr lang="en-US" sz="1200">
                <a:highlight>
                  <a:srgbClr val="00FF00"/>
                </a:highlight>
                <a:latin typeface="Lucida Console"/>
                <a:ea typeface="Calibri"/>
                <a:cs typeface="Calibri"/>
              </a:rPr>
              <a:t>"diet"</a:t>
            </a:r>
            <a:r>
              <a:rPr lang="en-US" sz="1200">
                <a:latin typeface="Lucida Console"/>
                <a:ea typeface="Calibri"/>
                <a:cs typeface="Calibri"/>
              </a:rPr>
              <a:t>,</a:t>
            </a:r>
          </a:p>
          <a:p>
            <a:r>
              <a:rPr lang="en-US" sz="1200">
                <a:latin typeface="Lucida Console"/>
                <a:ea typeface="Calibri"/>
                <a:cs typeface="Calibri"/>
              </a:rPr>
              <a:t>                  label="Choose diet type",</a:t>
            </a:r>
          </a:p>
          <a:p>
            <a:r>
              <a:rPr lang="en-US" sz="1200">
                <a:latin typeface="Lucida Console"/>
                <a:ea typeface="Calibri"/>
                <a:cs typeface="Calibri"/>
              </a:rPr>
              <a:t>                  choices = list("</a:t>
            </a:r>
            <a:r>
              <a:rPr lang="en-US" sz="1200" err="1">
                <a:latin typeface="Lucida Console"/>
                <a:ea typeface="Calibri"/>
                <a:cs typeface="Calibri"/>
              </a:rPr>
              <a:t>All","Carnivore</a:t>
            </a:r>
            <a:r>
              <a:rPr lang="en-US" sz="1200">
                <a:latin typeface="Lucida Console"/>
                <a:ea typeface="Calibri"/>
                <a:cs typeface="Calibri"/>
              </a:rPr>
              <a:t>", "Herbivore", "Omnivore"),</a:t>
            </a:r>
          </a:p>
          <a:p>
            <a:r>
              <a:rPr lang="en-US" sz="1200">
                <a:latin typeface="Lucida Console"/>
                <a:ea typeface="Calibri"/>
                <a:cs typeface="Calibri"/>
              </a:rPr>
              <a:t>                  selected = "All") </a:t>
            </a:r>
          </a:p>
          <a:p>
            <a:r>
              <a:rPr lang="en-US" sz="1200">
                <a:latin typeface="Lucida Console"/>
                <a:ea typeface="Calibri"/>
                <a:cs typeface="Calibri"/>
              </a:rPr>
              <a:t>),</a:t>
            </a:r>
            <a:endParaRPr lang="en-US" sz="1200">
              <a:latin typeface="Lucida Console"/>
            </a:endParaRPr>
          </a:p>
          <a:p>
            <a:r>
              <a:rPr lang="en-US" sz="1200">
                <a:latin typeface="Lucida Console"/>
                <a:ea typeface="Calibri"/>
                <a:cs typeface="Calibri"/>
              </a:rPr>
              <a:t>    </a:t>
            </a:r>
            <a:r>
              <a:rPr lang="en-US" sz="1200" err="1">
                <a:highlight>
                  <a:srgbClr val="FFFF00"/>
                </a:highlight>
                <a:latin typeface="Lucida Console"/>
                <a:ea typeface="Calibri"/>
                <a:cs typeface="Calibri"/>
              </a:rPr>
              <a:t>mainPanel</a:t>
            </a:r>
            <a:r>
              <a:rPr lang="en-US" sz="1200">
                <a:latin typeface="Lucida Console"/>
                <a:ea typeface="Calibri"/>
                <a:cs typeface="Calibri"/>
              </a:rPr>
              <a:t>(</a:t>
            </a:r>
          </a:p>
          <a:p>
            <a:r>
              <a:rPr lang="en-US" sz="1200">
                <a:latin typeface="Lucida Console"/>
                <a:ea typeface="Calibri"/>
                <a:cs typeface="Calibri"/>
              </a:rPr>
              <a:t>      </a:t>
            </a:r>
            <a:r>
              <a:rPr lang="en-US" sz="1200" err="1">
                <a:latin typeface="Lucida Console"/>
                <a:ea typeface="Calibri"/>
                <a:cs typeface="Calibri"/>
              </a:rPr>
              <a:t>tabsetPanel</a:t>
            </a:r>
            <a:r>
              <a:rPr lang="en-US" sz="1200">
                <a:latin typeface="Lucida Console"/>
                <a:ea typeface="Calibri"/>
                <a:cs typeface="Calibri"/>
              </a:rPr>
              <a:t>(</a:t>
            </a:r>
          </a:p>
          <a:p>
            <a:r>
              <a:rPr lang="en-US" sz="1200">
                <a:latin typeface="Lucida Console"/>
                <a:ea typeface="Calibri"/>
                <a:cs typeface="Calibri"/>
              </a:rPr>
              <a:t>        </a:t>
            </a:r>
            <a:r>
              <a:rPr lang="en-US" sz="1200" err="1">
                <a:latin typeface="Lucida Console"/>
                <a:ea typeface="Calibri"/>
                <a:cs typeface="Calibri"/>
              </a:rPr>
              <a:t>tabPanel</a:t>
            </a:r>
            <a:r>
              <a:rPr lang="en-US" sz="1200">
                <a:latin typeface="Lucida Console"/>
                <a:ea typeface="Calibri"/>
                <a:cs typeface="Calibri"/>
              </a:rPr>
              <a:t>( "Table", </a:t>
            </a:r>
            <a:r>
              <a:rPr lang="en-US" sz="1200" err="1">
                <a:latin typeface="Lucida Console"/>
                <a:ea typeface="Calibri"/>
                <a:cs typeface="Calibri"/>
              </a:rPr>
              <a:t>tableOutput</a:t>
            </a:r>
            <a:r>
              <a:rPr lang="en-US" sz="1200">
                <a:latin typeface="Lucida Console"/>
                <a:ea typeface="Calibri"/>
                <a:cs typeface="Calibri"/>
              </a:rPr>
              <a:t>(</a:t>
            </a:r>
            <a:r>
              <a:rPr lang="en-US" sz="1200">
                <a:highlight>
                  <a:srgbClr val="00FFFF"/>
                </a:highlight>
                <a:latin typeface="Lucida Console"/>
                <a:ea typeface="Calibri"/>
                <a:cs typeface="Calibri"/>
              </a:rPr>
              <a:t>"table"</a:t>
            </a:r>
            <a:r>
              <a:rPr lang="en-US" sz="1200">
                <a:latin typeface="Lucida Console"/>
                <a:ea typeface="Calibri"/>
                <a:cs typeface="Calibri"/>
              </a:rPr>
              <a:t>)),</a:t>
            </a:r>
          </a:p>
          <a:p>
            <a:r>
              <a:rPr lang="en-US" sz="1200">
                <a:latin typeface="Lucida Console"/>
                <a:ea typeface="Calibri"/>
                <a:cs typeface="Calibri"/>
              </a:rPr>
              <a:t>        </a:t>
            </a:r>
            <a:r>
              <a:rPr lang="en-US" sz="1200" err="1">
                <a:latin typeface="Lucida Console"/>
                <a:ea typeface="Calibri"/>
                <a:cs typeface="Calibri"/>
              </a:rPr>
              <a:t>tabPanel</a:t>
            </a:r>
            <a:r>
              <a:rPr lang="en-US" sz="1200">
                <a:latin typeface="Lucida Console"/>
                <a:ea typeface="Calibri"/>
                <a:cs typeface="Calibri"/>
              </a:rPr>
              <a:t>("Plot", </a:t>
            </a:r>
            <a:r>
              <a:rPr lang="en-US" sz="1200" err="1">
                <a:latin typeface="Lucida Console"/>
                <a:ea typeface="Calibri"/>
                <a:cs typeface="Calibri"/>
              </a:rPr>
              <a:t>plotOutput</a:t>
            </a:r>
            <a:r>
              <a:rPr lang="en-US" sz="1200">
                <a:latin typeface="Lucida Console"/>
                <a:ea typeface="Calibri"/>
                <a:cs typeface="Calibri"/>
              </a:rPr>
              <a:t>(</a:t>
            </a:r>
            <a:r>
              <a:rPr lang="en-US" sz="1200">
                <a:highlight>
                  <a:srgbClr val="FF00FF"/>
                </a:highlight>
                <a:latin typeface="Lucida Console"/>
                <a:ea typeface="Calibri"/>
                <a:cs typeface="Calibri"/>
              </a:rPr>
              <a:t>"plot"</a:t>
            </a:r>
            <a:r>
              <a:rPr lang="en-US" sz="1200">
                <a:latin typeface="Lucida Console"/>
                <a:ea typeface="Calibri"/>
                <a:cs typeface="Calibri"/>
              </a:rPr>
              <a:t>)))</a:t>
            </a:r>
          </a:p>
          <a:p>
            <a:r>
              <a:rPr lang="en-US" sz="1200">
                <a:latin typeface="Lucida Console"/>
                <a:ea typeface="Calibri"/>
                <a:cs typeface="Calibri"/>
              </a:rPr>
              <a:t>)</a:t>
            </a:r>
            <a:endParaRPr lang="en-US" sz="1200">
              <a:latin typeface="Lucida Console"/>
            </a:endParaRPr>
          </a:p>
          <a:p>
            <a:r>
              <a:rPr lang="en-US" sz="1200">
                <a:latin typeface="Lucida Console"/>
                <a:ea typeface="Calibri"/>
                <a:cs typeface="Calibri"/>
              </a:rPr>
              <a:t>)</a:t>
            </a:r>
          </a:p>
          <a:p>
            <a:r>
              <a:rPr lang="en-US" sz="1200">
                <a:latin typeface="Lucida Console"/>
                <a:ea typeface="Calibri"/>
                <a:cs typeface="Calibri"/>
              </a:rPr>
              <a:t>)</a:t>
            </a:r>
          </a:p>
          <a:p>
            <a:endParaRPr lang="en-US" sz="1200">
              <a:latin typeface="Lucida Console"/>
              <a:ea typeface="Calibri"/>
              <a:cs typeface="Calibri"/>
            </a:endParaRPr>
          </a:p>
          <a:p>
            <a:r>
              <a:rPr lang="en-US" sz="1200">
                <a:latin typeface="Lucida Console"/>
                <a:ea typeface="Calibri"/>
                <a:cs typeface="Calibri"/>
              </a:rPr>
              <a:t>server &lt;- function(input, output, session) {</a:t>
            </a:r>
          </a:p>
          <a:p>
            <a:r>
              <a:rPr lang="en-US" sz="1200">
                <a:latin typeface="Lucida Console"/>
                <a:ea typeface="Calibri"/>
                <a:cs typeface="Calibri"/>
              </a:rPr>
              <a:t>  </a:t>
            </a:r>
            <a:r>
              <a:rPr lang="en-US" sz="1200" err="1">
                <a:highlight>
                  <a:srgbClr val="00FFFF"/>
                </a:highlight>
                <a:latin typeface="Lucida Console"/>
                <a:ea typeface="Calibri"/>
                <a:cs typeface="Calibri"/>
              </a:rPr>
              <a:t>output$table</a:t>
            </a:r>
            <a:r>
              <a:rPr lang="en-US" sz="1200">
                <a:latin typeface="Lucida Console"/>
                <a:ea typeface="Calibri"/>
                <a:cs typeface="Calibri"/>
              </a:rPr>
              <a:t> &lt;-</a:t>
            </a:r>
            <a:r>
              <a:rPr lang="en-US" sz="1200" err="1">
                <a:latin typeface="Lucida Console"/>
                <a:ea typeface="Calibri"/>
                <a:cs typeface="Calibri"/>
              </a:rPr>
              <a:t>renderTable</a:t>
            </a:r>
            <a:r>
              <a:rPr lang="en-US" sz="1200">
                <a:latin typeface="Lucida Console"/>
                <a:ea typeface="Calibri"/>
                <a:cs typeface="Calibri"/>
              </a:rPr>
              <a:t>({</a:t>
            </a:r>
          </a:p>
          <a:p>
            <a:r>
              <a:rPr lang="en-US" sz="1200">
                <a:latin typeface="Lucida Console"/>
                <a:ea typeface="Calibri"/>
                <a:cs typeface="Calibri"/>
              </a:rPr>
              <a:t>  data&lt;-</a:t>
            </a:r>
            <a:r>
              <a:rPr lang="en-US" sz="1200" err="1">
                <a:latin typeface="Lucida Console"/>
                <a:ea typeface="Calibri"/>
                <a:cs typeface="Calibri"/>
              </a:rPr>
              <a:t>sleep_data</a:t>
            </a:r>
            <a:endParaRPr lang="en-US" sz="1200">
              <a:latin typeface="Lucida Console"/>
              <a:ea typeface="Calibri"/>
              <a:cs typeface="Calibri"/>
            </a:endParaRPr>
          </a:p>
          <a:p>
            <a:r>
              <a:rPr lang="en-US" sz="1200">
                <a:latin typeface="Lucida Console"/>
                <a:ea typeface="Calibri"/>
                <a:cs typeface="Calibri"/>
              </a:rPr>
              <a:t>  if (</a:t>
            </a:r>
            <a:r>
              <a:rPr lang="en-US" sz="1200" err="1">
                <a:highlight>
                  <a:srgbClr val="00FF00"/>
                </a:highlight>
                <a:latin typeface="Lucida Console"/>
                <a:ea typeface="Calibri"/>
                <a:cs typeface="Calibri"/>
              </a:rPr>
              <a:t>input$diet</a:t>
            </a:r>
            <a:r>
              <a:rPr lang="en-US" sz="1200">
                <a:highlight>
                  <a:srgbClr val="00FF00"/>
                </a:highlight>
                <a:latin typeface="Lucida Console"/>
                <a:ea typeface="Calibri"/>
                <a:cs typeface="Calibri"/>
              </a:rPr>
              <a:t> </a:t>
            </a:r>
            <a:r>
              <a:rPr lang="en-US" sz="1200">
                <a:latin typeface="Lucida Console"/>
                <a:ea typeface="Calibri"/>
                <a:cs typeface="Calibri"/>
              </a:rPr>
              <a:t>!="All") {data &lt;-</a:t>
            </a:r>
            <a:r>
              <a:rPr lang="en-US" sz="1200" err="1">
                <a:latin typeface="Lucida Console"/>
                <a:ea typeface="Calibri"/>
                <a:cs typeface="Calibri"/>
              </a:rPr>
              <a:t>sleep_data</a:t>
            </a:r>
            <a:r>
              <a:rPr lang="en-US" sz="1200">
                <a:latin typeface="Lucida Console"/>
                <a:ea typeface="Calibri"/>
                <a:cs typeface="Calibri"/>
              </a:rPr>
              <a:t> %&gt;%</a:t>
            </a:r>
          </a:p>
          <a:p>
            <a:r>
              <a:rPr lang="en-US" sz="1200">
                <a:latin typeface="Lucida Console"/>
                <a:ea typeface="Calibri"/>
                <a:cs typeface="Calibri"/>
              </a:rPr>
              <a:t>      filter(diet==</a:t>
            </a:r>
            <a:r>
              <a:rPr lang="en-US" sz="1200" err="1">
                <a:highlight>
                  <a:srgbClr val="00FF00"/>
                </a:highlight>
                <a:latin typeface="Lucida Console"/>
                <a:ea typeface="Calibri"/>
                <a:cs typeface="Calibri"/>
              </a:rPr>
              <a:t>input$diet</a:t>
            </a:r>
            <a:r>
              <a:rPr lang="en-US" sz="1200">
                <a:latin typeface="Lucida Console"/>
                <a:ea typeface="Calibri"/>
                <a:cs typeface="Calibri"/>
              </a:rPr>
              <a:t>)}</a:t>
            </a:r>
          </a:p>
          <a:p>
            <a:r>
              <a:rPr lang="en-US" sz="1200">
                <a:latin typeface="Lucida Console"/>
                <a:ea typeface="Calibri"/>
                <a:cs typeface="Calibri"/>
              </a:rPr>
              <a:t>  data})</a:t>
            </a:r>
          </a:p>
          <a:p>
            <a:r>
              <a:rPr lang="en-US" sz="1200">
                <a:highlight>
                  <a:srgbClr val="FF00FF"/>
                </a:highlight>
                <a:latin typeface="Lucida Console"/>
                <a:ea typeface="Calibri"/>
                <a:cs typeface="Calibri"/>
              </a:rPr>
              <a:t>  </a:t>
            </a:r>
            <a:r>
              <a:rPr lang="en-US" sz="1200" err="1">
                <a:highlight>
                  <a:srgbClr val="FF00FF"/>
                </a:highlight>
                <a:latin typeface="Lucida Console"/>
                <a:ea typeface="Calibri"/>
                <a:cs typeface="Calibri"/>
              </a:rPr>
              <a:t>output$plot</a:t>
            </a:r>
            <a:r>
              <a:rPr lang="en-US" sz="1200">
                <a:highlight>
                  <a:srgbClr val="FF00FF"/>
                </a:highlight>
                <a:latin typeface="Lucida Console"/>
                <a:ea typeface="Calibri"/>
                <a:cs typeface="Calibri"/>
              </a:rPr>
              <a:t> </a:t>
            </a:r>
            <a:r>
              <a:rPr lang="en-US" sz="1200">
                <a:latin typeface="Lucida Console"/>
                <a:ea typeface="Calibri"/>
                <a:cs typeface="Calibri"/>
              </a:rPr>
              <a:t>&lt;-</a:t>
            </a:r>
            <a:r>
              <a:rPr lang="en-US" sz="1200" err="1">
                <a:latin typeface="Lucida Console"/>
                <a:ea typeface="Calibri"/>
                <a:cs typeface="Calibri"/>
              </a:rPr>
              <a:t>renderPlot</a:t>
            </a:r>
            <a:r>
              <a:rPr lang="en-US" sz="1200">
                <a:latin typeface="Lucida Console"/>
                <a:ea typeface="Calibri"/>
                <a:cs typeface="Calibri"/>
              </a:rPr>
              <a:t>({</a:t>
            </a:r>
          </a:p>
          <a:p>
            <a:r>
              <a:rPr lang="en-US" sz="1200">
                <a:latin typeface="Lucida Console"/>
                <a:ea typeface="Calibri"/>
                <a:cs typeface="Calibri"/>
              </a:rPr>
              <a:t>    data&lt;-</a:t>
            </a:r>
            <a:r>
              <a:rPr lang="en-US" sz="1200" err="1">
                <a:latin typeface="Lucida Console"/>
                <a:ea typeface="Calibri"/>
                <a:cs typeface="Calibri"/>
              </a:rPr>
              <a:t>sleep_data</a:t>
            </a:r>
            <a:endParaRPr lang="en-US" sz="1200">
              <a:latin typeface="Lucida Console"/>
              <a:ea typeface="Calibri"/>
              <a:cs typeface="Calibri"/>
            </a:endParaRPr>
          </a:p>
          <a:p>
            <a:r>
              <a:rPr lang="en-US" sz="1200">
                <a:latin typeface="Lucida Console"/>
                <a:ea typeface="Calibri"/>
                <a:cs typeface="Calibri"/>
              </a:rPr>
              <a:t>    if (</a:t>
            </a:r>
            <a:r>
              <a:rPr lang="en-US" sz="1200" err="1">
                <a:highlight>
                  <a:srgbClr val="00FF00"/>
                </a:highlight>
                <a:latin typeface="Lucida Console"/>
                <a:ea typeface="Calibri"/>
                <a:cs typeface="Calibri"/>
              </a:rPr>
              <a:t>input$diet</a:t>
            </a:r>
            <a:r>
              <a:rPr lang="en-US" sz="1200">
                <a:latin typeface="Lucida Console"/>
                <a:ea typeface="Calibri"/>
                <a:cs typeface="Calibri"/>
              </a:rPr>
              <a:t> !="All") { data &lt;-</a:t>
            </a:r>
            <a:r>
              <a:rPr lang="en-US" sz="1200" err="1">
                <a:latin typeface="Lucida Console"/>
                <a:ea typeface="Calibri"/>
                <a:cs typeface="Calibri"/>
              </a:rPr>
              <a:t>sleep_data</a:t>
            </a:r>
            <a:r>
              <a:rPr lang="en-US" sz="1200">
                <a:latin typeface="Lucida Console"/>
                <a:ea typeface="Calibri"/>
                <a:cs typeface="Calibri"/>
              </a:rPr>
              <a:t> %&gt;%</a:t>
            </a:r>
          </a:p>
          <a:p>
            <a:r>
              <a:rPr lang="en-US" sz="1200">
                <a:latin typeface="Lucida Console"/>
                <a:ea typeface="Calibri"/>
                <a:cs typeface="Calibri"/>
              </a:rPr>
              <a:t>        filter(diet==</a:t>
            </a:r>
            <a:r>
              <a:rPr lang="en-US" sz="1200" err="1">
                <a:highlight>
                  <a:srgbClr val="00FF00"/>
                </a:highlight>
                <a:latin typeface="Lucida Console"/>
                <a:ea typeface="Calibri"/>
                <a:cs typeface="Calibri"/>
              </a:rPr>
              <a:t>input$diet</a:t>
            </a:r>
            <a:r>
              <a:rPr lang="en-US" sz="1200">
                <a:latin typeface="Lucida Console"/>
                <a:ea typeface="Calibri"/>
                <a:cs typeface="Calibri"/>
              </a:rPr>
              <a:t>)}</a:t>
            </a:r>
          </a:p>
          <a:p>
            <a:r>
              <a:rPr lang="en-US" sz="1200">
                <a:latin typeface="Lucida Console"/>
                <a:ea typeface="Calibri"/>
                <a:cs typeface="Calibri"/>
              </a:rPr>
              <a:t>    </a:t>
            </a:r>
            <a:r>
              <a:rPr lang="en-US" sz="1200" err="1">
                <a:latin typeface="Lucida Console"/>
                <a:ea typeface="Calibri"/>
                <a:cs typeface="Calibri"/>
              </a:rPr>
              <a:t>qplot</a:t>
            </a:r>
            <a:r>
              <a:rPr lang="en-US" sz="1200">
                <a:latin typeface="Lucida Console"/>
                <a:ea typeface="Calibri"/>
                <a:cs typeface="Calibri"/>
              </a:rPr>
              <a:t>(data=data, x=diet, y=</a:t>
            </a:r>
            <a:r>
              <a:rPr lang="en-US" sz="1200" err="1">
                <a:latin typeface="Lucida Console"/>
                <a:ea typeface="Calibri"/>
                <a:cs typeface="Calibri"/>
              </a:rPr>
              <a:t>sleep_total</a:t>
            </a:r>
            <a:r>
              <a:rPr lang="en-US" sz="1200">
                <a:latin typeface="Lucida Console"/>
                <a:ea typeface="Calibri"/>
                <a:cs typeface="Calibri"/>
              </a:rPr>
              <a:t>, </a:t>
            </a:r>
            <a:r>
              <a:rPr lang="en-US" sz="1200" err="1">
                <a:latin typeface="Lucida Console"/>
                <a:ea typeface="Calibri"/>
                <a:cs typeface="Calibri"/>
              </a:rPr>
              <a:t>geom</a:t>
            </a:r>
            <a:r>
              <a:rPr lang="en-US" sz="1200">
                <a:latin typeface="Lucida Console"/>
                <a:ea typeface="Calibri"/>
                <a:cs typeface="Calibri"/>
              </a:rPr>
              <a:t>="boxplot")</a:t>
            </a:r>
          </a:p>
          <a:p>
            <a:r>
              <a:rPr lang="en-US" sz="1200">
                <a:latin typeface="Lucida Console"/>
                <a:ea typeface="Calibri"/>
                <a:cs typeface="Calibri"/>
              </a:rPr>
              <a:t>  })</a:t>
            </a:r>
          </a:p>
          <a:p>
            <a:r>
              <a:rPr lang="en-US" sz="1200">
                <a:latin typeface="Lucida Console"/>
                <a:ea typeface="Calibri"/>
                <a:cs typeface="Calibri"/>
              </a:rPr>
              <a:t>}</a:t>
            </a:r>
          </a:p>
          <a:p>
            <a:endParaRPr lang="en-US" sz="1200">
              <a:latin typeface="Lucida Console"/>
              <a:ea typeface="Calibri"/>
              <a:cs typeface="Calibri"/>
            </a:endParaRPr>
          </a:p>
          <a:p>
            <a:r>
              <a:rPr lang="en-US" sz="1200" err="1">
                <a:latin typeface="Lucida Console"/>
                <a:ea typeface="Calibri"/>
                <a:cs typeface="Calibri"/>
              </a:rPr>
              <a:t>shinyApp</a:t>
            </a:r>
            <a:r>
              <a:rPr lang="en-US" sz="1200">
                <a:latin typeface="Lucida Console"/>
                <a:ea typeface="Calibri"/>
                <a:cs typeface="Calibri"/>
              </a:rPr>
              <a:t>(</a:t>
            </a:r>
            <a:r>
              <a:rPr lang="en-US" sz="1200" err="1">
                <a:latin typeface="Lucida Console"/>
                <a:ea typeface="Calibri"/>
                <a:cs typeface="Calibri"/>
              </a:rPr>
              <a:t>ui</a:t>
            </a:r>
            <a:r>
              <a:rPr lang="en-US" sz="1200">
                <a:latin typeface="Lucida Console"/>
                <a:ea typeface="Calibri"/>
                <a:cs typeface="Calibri"/>
              </a:rPr>
              <a:t>, server)</a:t>
            </a:r>
          </a:p>
          <a:p>
            <a:endParaRPr lang="en-US" sz="1200">
              <a:solidFill>
                <a:srgbClr val="70AD47"/>
              </a:solidFill>
              <a:latin typeface="Lucida Console"/>
              <a:ea typeface="Calibri" panose="020F0502020204030204"/>
              <a:cs typeface="Calibri"/>
            </a:endParaRPr>
          </a:p>
          <a:p>
            <a:endParaRPr lang="en-US" sz="1200">
              <a:solidFill>
                <a:srgbClr val="70AD47"/>
              </a:solidFill>
              <a:latin typeface="Lucida Console"/>
              <a:ea typeface="Calibri" panose="020F0502020204030204"/>
              <a:cs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380F64-A654-1FC8-49D5-B9D846CA3305}"/>
              </a:ext>
            </a:extLst>
          </p:cNvPr>
          <p:cNvSpPr txBox="1"/>
          <p:nvPr/>
        </p:nvSpPr>
        <p:spPr>
          <a:xfrm>
            <a:off x="817307" y="835741"/>
            <a:ext cx="4808588" cy="529375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300">
                <a:latin typeface="Lucida Console"/>
              </a:rPr>
              <a:t>library(shiny)</a:t>
            </a:r>
          </a:p>
          <a:p>
            <a:r>
              <a:rPr lang="en-US" sz="1300">
                <a:latin typeface="Lucida Console"/>
              </a:rPr>
              <a:t>library(</a:t>
            </a:r>
            <a:r>
              <a:rPr lang="en-US" sz="1300" err="1">
                <a:latin typeface="Lucida Console"/>
              </a:rPr>
              <a:t>tidyverse</a:t>
            </a:r>
            <a:r>
              <a:rPr lang="en-US" sz="1300">
                <a:latin typeface="Lucida Console"/>
              </a:rPr>
              <a:t>)</a:t>
            </a:r>
            <a:endParaRPr lang="en-US" sz="1300">
              <a:latin typeface="Lucida Console"/>
              <a:cs typeface="Calibri"/>
            </a:endParaRPr>
          </a:p>
          <a:p>
            <a:r>
              <a:rPr lang="en-US" sz="1300">
                <a:latin typeface="Lucida Console"/>
              </a:rPr>
              <a:t>conservation&lt;-read.csv("conservation_explanation.csv")</a:t>
            </a:r>
            <a:endParaRPr lang="en-US" sz="1300">
              <a:latin typeface="Lucida Console"/>
              <a:cs typeface="Calibri"/>
            </a:endParaRPr>
          </a:p>
          <a:p>
            <a:endParaRPr lang="en-US" sz="1300">
              <a:latin typeface="Lucida Console"/>
            </a:endParaRPr>
          </a:p>
          <a:p>
            <a:r>
              <a:rPr lang="en-US" sz="1300">
                <a:latin typeface="Lucida Console"/>
              </a:rPr>
              <a:t>#Separating column using separate()</a:t>
            </a:r>
            <a:endParaRPr lang="en-US" sz="1300">
              <a:latin typeface="Lucida Console"/>
              <a:cs typeface="Calibri" panose="020F0502020204030204"/>
            </a:endParaRPr>
          </a:p>
          <a:p>
            <a:r>
              <a:rPr lang="en-US" sz="1300">
                <a:latin typeface="Lucida Console"/>
              </a:rPr>
              <a:t>conservation &lt;-conservation %&gt;%</a:t>
            </a:r>
            <a:endParaRPr lang="en-US" sz="1300">
              <a:latin typeface="Lucida Console"/>
              <a:cs typeface="Calibri" panose="020F0502020204030204"/>
            </a:endParaRPr>
          </a:p>
          <a:p>
            <a:r>
              <a:rPr lang="en-US" sz="1300">
                <a:latin typeface="Lucida Console"/>
              </a:rPr>
              <a:t>separate(`</a:t>
            </a:r>
            <a:r>
              <a:rPr lang="en-US" sz="1300" err="1">
                <a:latin typeface="Lucida Console"/>
              </a:rPr>
              <a:t>conservation.abbreviation</a:t>
            </a:r>
            <a:r>
              <a:rPr lang="en-US" sz="1300">
                <a:latin typeface="Lucida Console"/>
              </a:rPr>
              <a:t>`, into = c("abbreviation", "</a:t>
            </a:r>
            <a:r>
              <a:rPr lang="en-US" sz="1300" err="1">
                <a:latin typeface="Lucida Console"/>
              </a:rPr>
              <a:t>conservation_status</a:t>
            </a:r>
            <a:r>
              <a:rPr lang="en-US" sz="1300">
                <a:latin typeface="Lucida Console"/>
              </a:rPr>
              <a:t>"), </a:t>
            </a:r>
            <a:r>
              <a:rPr lang="en-US" sz="1300" err="1">
                <a:latin typeface="Lucida Console"/>
              </a:rPr>
              <a:t>sep</a:t>
            </a:r>
            <a:r>
              <a:rPr lang="en-US" sz="1300">
                <a:latin typeface="Lucida Console"/>
              </a:rPr>
              <a:t> = " = ")</a:t>
            </a:r>
            <a:endParaRPr lang="en-US" sz="1300">
              <a:latin typeface="Lucida Console"/>
              <a:cs typeface="Calibri"/>
            </a:endParaRPr>
          </a:p>
          <a:p>
            <a:endParaRPr lang="en-US" sz="1300">
              <a:latin typeface="Lucida Console"/>
              <a:cs typeface="Calibri"/>
            </a:endParaRPr>
          </a:p>
          <a:p>
            <a:r>
              <a:rPr lang="en-US" sz="1300">
                <a:latin typeface="Lucida Console"/>
              </a:rPr>
              <a:t>#Combining data across data frames</a:t>
            </a:r>
          </a:p>
          <a:p>
            <a:r>
              <a:rPr lang="en-US" sz="1300" err="1">
                <a:latin typeface="Lucida Console"/>
              </a:rPr>
              <a:t>sleep_data</a:t>
            </a:r>
            <a:r>
              <a:rPr lang="en-US" sz="1300">
                <a:latin typeface="Lucida Console"/>
              </a:rPr>
              <a:t> &lt;-</a:t>
            </a:r>
            <a:r>
              <a:rPr lang="en-US" sz="1300" err="1">
                <a:latin typeface="Lucida Console"/>
              </a:rPr>
              <a:t>msleep</a:t>
            </a:r>
            <a:r>
              <a:rPr lang="en-US" sz="1300">
                <a:latin typeface="Lucida Console"/>
              </a:rPr>
              <a:t> %&gt;%</a:t>
            </a:r>
            <a:endParaRPr lang="en-US" sz="1300">
              <a:latin typeface="Lucida Console"/>
              <a:cs typeface="Calibri"/>
            </a:endParaRPr>
          </a:p>
          <a:p>
            <a:r>
              <a:rPr lang="en-US" sz="1300">
                <a:latin typeface="Lucida Console"/>
              </a:rPr>
              <a:t>mutate(conservation = </a:t>
            </a:r>
            <a:r>
              <a:rPr lang="en-US" sz="1300" err="1">
                <a:latin typeface="Lucida Console"/>
              </a:rPr>
              <a:t>toupper</a:t>
            </a:r>
            <a:r>
              <a:rPr lang="en-US" sz="1300">
                <a:latin typeface="Lucida Console"/>
              </a:rPr>
              <a:t>(conservation)) %&gt;%</a:t>
            </a:r>
            <a:endParaRPr lang="en-US" sz="1300">
              <a:latin typeface="Lucida Console"/>
              <a:cs typeface="Calibri"/>
            </a:endParaRPr>
          </a:p>
          <a:p>
            <a:r>
              <a:rPr lang="en-US" sz="1300" err="1">
                <a:latin typeface="Lucida Console"/>
              </a:rPr>
              <a:t>left_join</a:t>
            </a:r>
            <a:r>
              <a:rPr lang="en-US" sz="1300">
                <a:latin typeface="Lucida Console"/>
              </a:rPr>
              <a:t>(conservation, by = c("conservation" = "abbreviation"))</a:t>
            </a:r>
            <a:endParaRPr lang="en-US" sz="1300">
              <a:latin typeface="Lucida Console"/>
              <a:cs typeface="Calibri"/>
            </a:endParaRPr>
          </a:p>
          <a:p>
            <a:endParaRPr lang="en-US" sz="1300">
              <a:latin typeface="Lucida Console"/>
            </a:endParaRPr>
          </a:p>
          <a:p>
            <a:r>
              <a:rPr lang="en-US" sz="1300" err="1">
                <a:latin typeface="Lucida Console"/>
              </a:rPr>
              <a:t>sleep_data</a:t>
            </a:r>
            <a:r>
              <a:rPr lang="en-US" sz="1300">
                <a:latin typeface="Lucida Console"/>
              </a:rPr>
              <a:t>&lt;-</a:t>
            </a:r>
            <a:r>
              <a:rPr lang="en-US" sz="1300" err="1">
                <a:latin typeface="Lucida Console"/>
              </a:rPr>
              <a:t>sleep_data</a:t>
            </a:r>
            <a:r>
              <a:rPr lang="en-US" sz="1300">
                <a:latin typeface="Lucida Console"/>
              </a:rPr>
              <a:t> %&gt;%</a:t>
            </a:r>
          </a:p>
          <a:p>
            <a:r>
              <a:rPr lang="en-US" sz="1300">
                <a:latin typeface="Lucida Console"/>
              </a:rPr>
              <a:t>select(name, "diet"=</a:t>
            </a:r>
            <a:r>
              <a:rPr lang="en-US" sz="1300" err="1">
                <a:latin typeface="Lucida Console"/>
              </a:rPr>
              <a:t>vore</a:t>
            </a:r>
            <a:r>
              <a:rPr lang="en-US" sz="1300">
                <a:latin typeface="Lucida Console"/>
              </a:rPr>
              <a:t>, </a:t>
            </a:r>
            <a:r>
              <a:rPr lang="en-US" sz="1300" err="1">
                <a:latin typeface="Lucida Console"/>
              </a:rPr>
              <a:t>conservation_status</a:t>
            </a:r>
            <a:r>
              <a:rPr lang="en-US" sz="1300">
                <a:latin typeface="Lucida Console"/>
              </a:rPr>
              <a:t>, </a:t>
            </a:r>
            <a:r>
              <a:rPr lang="en-US" sz="1300" err="1">
                <a:latin typeface="Lucida Console"/>
              </a:rPr>
              <a:t>sleep_total:awake</a:t>
            </a:r>
            <a:r>
              <a:rPr lang="en-US" sz="1300">
                <a:latin typeface="Lucida Console"/>
              </a:rPr>
              <a:t>) %&gt;% </a:t>
            </a:r>
            <a:endParaRPr lang="en-US" sz="1300">
              <a:latin typeface="Lucida Console"/>
              <a:cs typeface="Calibri"/>
            </a:endParaRPr>
          </a:p>
          <a:p>
            <a:r>
              <a:rPr lang="en-US" sz="1300">
                <a:latin typeface="Lucida Console"/>
              </a:rPr>
              <a:t>mutate(diet=recode(diet,</a:t>
            </a:r>
            <a:endParaRPr lang="en-US" sz="1300">
              <a:latin typeface="Lucida Console"/>
              <a:cs typeface="Calibri"/>
            </a:endParaRPr>
          </a:p>
          <a:p>
            <a:r>
              <a:rPr lang="en-US" sz="1300">
                <a:latin typeface="Lucida Console"/>
              </a:rPr>
              <a:t>                        </a:t>
            </a:r>
            <a:r>
              <a:rPr lang="en-US" sz="1300" err="1">
                <a:latin typeface="Lucida Console"/>
              </a:rPr>
              <a:t>carni</a:t>
            </a:r>
            <a:r>
              <a:rPr lang="en-US" sz="1300">
                <a:latin typeface="Lucida Console"/>
              </a:rPr>
              <a:t>="Carnivore",</a:t>
            </a:r>
            <a:endParaRPr lang="en-US" sz="1300">
              <a:latin typeface="Lucida Console"/>
              <a:cs typeface="Calibri"/>
            </a:endParaRPr>
          </a:p>
          <a:p>
            <a:r>
              <a:rPr lang="en-US" sz="1300">
                <a:latin typeface="Lucida Console"/>
              </a:rPr>
              <a:t>                         omni="Omnivore",</a:t>
            </a:r>
            <a:endParaRPr lang="en-US" sz="1300">
              <a:latin typeface="Lucida Console"/>
              <a:cs typeface="Calibri"/>
            </a:endParaRPr>
          </a:p>
          <a:p>
            <a:r>
              <a:rPr lang="en-US" sz="1300">
                <a:latin typeface="Lucida Console"/>
              </a:rPr>
              <a:t>                         </a:t>
            </a:r>
            <a:r>
              <a:rPr lang="en-US" sz="1300" err="1">
                <a:latin typeface="Lucida Console"/>
              </a:rPr>
              <a:t>herbi</a:t>
            </a:r>
            <a:r>
              <a:rPr lang="en-US" sz="1300">
                <a:latin typeface="Lucida Console"/>
              </a:rPr>
              <a:t>="Herbivore",</a:t>
            </a:r>
            <a:endParaRPr lang="en-US" sz="1300">
              <a:latin typeface="Lucida Console"/>
              <a:cs typeface="Calibri"/>
            </a:endParaRPr>
          </a:p>
          <a:p>
            <a:r>
              <a:rPr lang="en-US" sz="1300">
                <a:latin typeface="Lucida Console"/>
              </a:rPr>
              <a:t>                         </a:t>
            </a:r>
            <a:r>
              <a:rPr lang="en-US" sz="1300" err="1">
                <a:latin typeface="Lucida Console"/>
              </a:rPr>
              <a:t>insecti</a:t>
            </a:r>
            <a:r>
              <a:rPr lang="en-US" sz="1300">
                <a:latin typeface="Lucida Console"/>
              </a:rPr>
              <a:t>="Carnivore"))</a:t>
            </a:r>
            <a:endParaRPr lang="en-US" sz="1300">
              <a:latin typeface="Lucida Console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609071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2364D1-C26B-73D7-3120-B6ECDF8BB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1DDAF-7752-46E8-8320-142E0D4CD492}" type="slidenum">
              <a:rPr lang="en-US" smtClean="0"/>
              <a:t>4</a:t>
            </a:fld>
            <a:endParaRPr lang="en-US"/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3533AA9C-E752-5F0E-C3CC-64642A896EE9}"/>
              </a:ext>
            </a:extLst>
          </p:cNvPr>
          <p:cNvSpPr txBox="1">
            <a:spLocks/>
          </p:cNvSpPr>
          <p:nvPr/>
        </p:nvSpPr>
        <p:spPr>
          <a:xfrm>
            <a:off x="471248" y="178051"/>
            <a:ext cx="5374367" cy="8326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2800" b="1">
                <a:latin typeface="Dotum"/>
                <a:ea typeface="Dotum"/>
              </a:rPr>
              <a:t>Dataset: </a:t>
            </a:r>
            <a:r>
              <a:rPr lang="en-US" sz="2800" b="1" err="1">
                <a:latin typeface="Dotum"/>
                <a:ea typeface="Dotum"/>
              </a:rPr>
              <a:t>starwars</a:t>
            </a:r>
            <a:endParaRPr lang="en-US" sz="2800" b="1" i="0" u="none" strike="noStrike" kern="1200" cap="none" spc="0" normalizeH="0" baseline="0" noProof="0" err="1">
              <a:ln>
                <a:noFill/>
              </a:ln>
              <a:effectLst/>
              <a:uLnTx/>
              <a:uFillTx/>
              <a:latin typeface="Dotum"/>
              <a:ea typeface="Dotum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2249A17-A730-C182-F053-66C8D2077DD3}"/>
              </a:ext>
            </a:extLst>
          </p:cNvPr>
          <p:cNvSpPr txBox="1"/>
          <p:nvPr/>
        </p:nvSpPr>
        <p:spPr>
          <a:xfrm>
            <a:off x="357136" y="1155133"/>
            <a:ext cx="3119841" cy="5262979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>
                <a:solidFill>
                  <a:schemeClr val="accent6"/>
                </a:solidFill>
                <a:latin typeface="Lucida Console" panose="020B0609040504020204" pitchFamily="49" charset="0"/>
                <a:cs typeface="Calibri"/>
              </a:rPr>
              <a:t>#view available datasets</a:t>
            </a:r>
            <a:endParaRPr lang="en-US" sz="1400">
              <a:solidFill>
                <a:schemeClr val="accent6"/>
              </a:solidFill>
              <a:latin typeface="Lucida Console" panose="020B0609040504020204" pitchFamily="49" charset="0"/>
            </a:endParaRPr>
          </a:p>
          <a:p>
            <a:pPr algn="l"/>
            <a:r>
              <a:rPr lang="en-US" sz="1400">
                <a:latin typeface="Lucida Console" panose="020B0609040504020204" pitchFamily="49" charset="0"/>
                <a:cs typeface="Calibri"/>
              </a:rPr>
              <a:t>data()</a:t>
            </a:r>
          </a:p>
          <a:p>
            <a:endParaRPr lang="en-US" sz="1400">
              <a:latin typeface="Lucida Console" panose="020B0609040504020204" pitchFamily="49" charset="0"/>
              <a:cs typeface="Calibri"/>
            </a:endParaRPr>
          </a:p>
          <a:p>
            <a:endParaRPr lang="en-US" sz="1400">
              <a:solidFill>
                <a:srgbClr val="000000"/>
              </a:solidFill>
              <a:latin typeface="Lucida Console" panose="020B0609040504020204" pitchFamily="49" charset="0"/>
              <a:cs typeface="Calibri"/>
            </a:endParaRPr>
          </a:p>
          <a:p>
            <a:endParaRPr lang="en-US" sz="1400">
              <a:solidFill>
                <a:srgbClr val="000000"/>
              </a:solidFill>
              <a:latin typeface="Lucida Console" panose="020B0609040504020204" pitchFamily="49" charset="0"/>
              <a:cs typeface="Calibri"/>
            </a:endParaRPr>
          </a:p>
          <a:p>
            <a:r>
              <a:rPr lang="en-US" sz="1400">
                <a:solidFill>
                  <a:schemeClr val="accent6"/>
                </a:solidFill>
                <a:latin typeface="Lucida Console" panose="020B0609040504020204" pitchFamily="49" charset="0"/>
                <a:cs typeface="Calibri"/>
              </a:rPr>
              <a:t>#spreadsheet-style viewer</a:t>
            </a:r>
            <a:endParaRPr lang="en-US" sz="1400">
              <a:solidFill>
                <a:schemeClr val="accent6"/>
              </a:solidFill>
              <a:latin typeface="Lucida Console" panose="020B0609040504020204" pitchFamily="49" charset="0"/>
              <a:ea typeface="+mn-lt"/>
              <a:cs typeface="+mn-lt"/>
            </a:endParaRPr>
          </a:p>
          <a:p>
            <a:r>
              <a:rPr lang="en-US" sz="1400">
                <a:latin typeface="Lucida Console" panose="020B0609040504020204" pitchFamily="49" charset="0"/>
                <a:cs typeface="Calibri"/>
              </a:rPr>
              <a:t>view(</a:t>
            </a:r>
            <a:r>
              <a:rPr lang="en-US" sz="1400" err="1">
                <a:latin typeface="Lucida Console" panose="020B0609040504020204" pitchFamily="49" charset="0"/>
                <a:cs typeface="Calibri"/>
              </a:rPr>
              <a:t>starwars</a:t>
            </a:r>
            <a:r>
              <a:rPr lang="en-US" sz="1400">
                <a:latin typeface="Lucida Console" panose="020B0609040504020204" pitchFamily="49" charset="0"/>
                <a:cs typeface="Calibri"/>
              </a:rPr>
              <a:t>)</a:t>
            </a:r>
          </a:p>
          <a:p>
            <a:endParaRPr lang="en-US" sz="1400">
              <a:latin typeface="Lucida Console" panose="020B0609040504020204" pitchFamily="49" charset="0"/>
              <a:cs typeface="Calibri"/>
            </a:endParaRPr>
          </a:p>
          <a:p>
            <a:endParaRPr lang="en-US" sz="1400">
              <a:latin typeface="Lucida Console" panose="020B0609040504020204" pitchFamily="49" charset="0"/>
              <a:cs typeface="Calibri"/>
            </a:endParaRPr>
          </a:p>
          <a:p>
            <a:endParaRPr lang="en-US" sz="1400">
              <a:latin typeface="Lucida Console" panose="020B0609040504020204" pitchFamily="49" charset="0"/>
              <a:cs typeface="Calibri"/>
            </a:endParaRPr>
          </a:p>
          <a:p>
            <a:endParaRPr lang="en-US" sz="1400">
              <a:latin typeface="Lucida Console" panose="020B0609040504020204" pitchFamily="49" charset="0"/>
              <a:cs typeface="Calibri"/>
            </a:endParaRPr>
          </a:p>
          <a:p>
            <a:r>
              <a:rPr lang="en-US" sz="1400">
                <a:solidFill>
                  <a:schemeClr val="accent6"/>
                </a:solidFill>
                <a:latin typeface="Lucida Console" panose="020B0609040504020204" pitchFamily="49" charset="0"/>
                <a:cs typeface="Calibri"/>
              </a:rPr>
              <a:t>#view all columns</a:t>
            </a:r>
          </a:p>
          <a:p>
            <a:r>
              <a:rPr lang="en-US" sz="1400">
                <a:latin typeface="Lucida Console" panose="020B0609040504020204" pitchFamily="49" charset="0"/>
                <a:cs typeface="Calibri"/>
              </a:rPr>
              <a:t>glimpse(</a:t>
            </a:r>
            <a:r>
              <a:rPr lang="en-US" sz="1400" err="1">
                <a:latin typeface="Lucida Console" panose="020B0609040504020204" pitchFamily="49" charset="0"/>
                <a:cs typeface="Calibri"/>
              </a:rPr>
              <a:t>starwars</a:t>
            </a:r>
            <a:r>
              <a:rPr lang="en-US" sz="1400">
                <a:latin typeface="Lucida Console" panose="020B0609040504020204" pitchFamily="49" charset="0"/>
                <a:cs typeface="Calibri"/>
              </a:rPr>
              <a:t>)</a:t>
            </a:r>
          </a:p>
          <a:p>
            <a:endParaRPr lang="en-US" sz="1400">
              <a:latin typeface="Lucida Console" panose="020B0609040504020204" pitchFamily="49" charset="0"/>
              <a:cs typeface="Calibri"/>
            </a:endParaRPr>
          </a:p>
          <a:p>
            <a:endParaRPr lang="en-US" sz="1400">
              <a:latin typeface="Lucida Console" panose="020B0609040504020204" pitchFamily="49" charset="0"/>
              <a:cs typeface="Calibri"/>
            </a:endParaRPr>
          </a:p>
          <a:p>
            <a:endParaRPr lang="en-US" sz="1400">
              <a:solidFill>
                <a:schemeClr val="accent6"/>
              </a:solidFill>
              <a:latin typeface="Lucida Console" panose="020B0609040504020204" pitchFamily="49" charset="0"/>
              <a:cs typeface="Calibri"/>
            </a:endParaRPr>
          </a:p>
          <a:p>
            <a:endParaRPr lang="en-US" sz="1400">
              <a:solidFill>
                <a:schemeClr val="accent6"/>
              </a:solidFill>
              <a:latin typeface="Lucida Console" panose="020B0609040504020204" pitchFamily="49" charset="0"/>
              <a:cs typeface="Calibri"/>
            </a:endParaRPr>
          </a:p>
          <a:p>
            <a:endParaRPr lang="en-US" sz="1400">
              <a:solidFill>
                <a:schemeClr val="accent6"/>
              </a:solidFill>
              <a:latin typeface="Lucida Console" panose="020B0609040504020204" pitchFamily="49" charset="0"/>
              <a:cs typeface="Calibri"/>
            </a:endParaRPr>
          </a:p>
          <a:p>
            <a:endParaRPr lang="en-US" sz="1400">
              <a:solidFill>
                <a:schemeClr val="accent6"/>
              </a:solidFill>
              <a:latin typeface="Lucida Console" panose="020B0609040504020204" pitchFamily="49" charset="0"/>
              <a:cs typeface="Calibri"/>
            </a:endParaRPr>
          </a:p>
          <a:p>
            <a:endParaRPr lang="en-US" sz="1400">
              <a:solidFill>
                <a:schemeClr val="accent6"/>
              </a:solidFill>
              <a:latin typeface="Lucida Console" panose="020B0609040504020204" pitchFamily="49" charset="0"/>
              <a:cs typeface="Calibri"/>
            </a:endParaRPr>
          </a:p>
          <a:p>
            <a:endParaRPr lang="en-US" sz="1400">
              <a:solidFill>
                <a:schemeClr val="accent6"/>
              </a:solidFill>
              <a:latin typeface="Lucida Console" panose="020B0609040504020204" pitchFamily="49" charset="0"/>
              <a:cs typeface="Calibri"/>
            </a:endParaRPr>
          </a:p>
          <a:p>
            <a:r>
              <a:rPr lang="en-US" sz="1400">
                <a:solidFill>
                  <a:schemeClr val="accent6"/>
                </a:solidFill>
                <a:latin typeface="Lucida Console" panose="020B0609040504020204" pitchFamily="49" charset="0"/>
                <a:cs typeface="Calibri"/>
              </a:rPr>
              <a:t>#data summary</a:t>
            </a:r>
          </a:p>
          <a:p>
            <a:r>
              <a:rPr lang="en-US" sz="1400">
                <a:latin typeface="Lucida Console" panose="020B0609040504020204" pitchFamily="49" charset="0"/>
                <a:ea typeface="+mn-lt"/>
                <a:cs typeface="+mn-lt"/>
              </a:rPr>
              <a:t>summary(</a:t>
            </a:r>
            <a:r>
              <a:rPr lang="en-US" sz="1400" err="1">
                <a:latin typeface="Lucida Console" panose="020B0609040504020204" pitchFamily="49" charset="0"/>
                <a:ea typeface="+mn-lt"/>
                <a:cs typeface="+mn-lt"/>
              </a:rPr>
              <a:t>starwars</a:t>
            </a:r>
            <a:r>
              <a:rPr lang="en-US" sz="1400">
                <a:latin typeface="Lucida Console" panose="020B0609040504020204" pitchFamily="49" charset="0"/>
                <a:ea typeface="+mn-lt"/>
                <a:cs typeface="+mn-lt"/>
              </a:rPr>
              <a:t>)</a:t>
            </a:r>
            <a:endParaRPr lang="en-US" sz="1400">
              <a:latin typeface="Lucida Console" panose="020B0609040504020204" pitchFamily="49" charset="0"/>
            </a:endParaRPr>
          </a:p>
          <a:p>
            <a:endParaRPr lang="en-US" sz="1400">
              <a:latin typeface="Lucida Console" panose="020B0609040504020204" pitchFamily="49" charset="0"/>
              <a:cs typeface="Calibri"/>
            </a:endParaRPr>
          </a:p>
        </p:txBody>
      </p:sp>
      <p:pic>
        <p:nvPicPr>
          <p:cNvPr id="23" name="Picture 24" descr="Text, letter&#10;&#10;Description automatically generated">
            <a:extLst>
              <a:ext uri="{FF2B5EF4-FFF2-40B4-BE49-F238E27FC236}">
                <a16:creationId xmlns:a16="http://schemas.microsoft.com/office/drawing/2014/main" id="{08E0F318-ADFE-3A43-9AF9-CB0532E071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928" b="45631"/>
          <a:stretch/>
        </p:blipFill>
        <p:spPr>
          <a:xfrm>
            <a:off x="3576033" y="587638"/>
            <a:ext cx="6718984" cy="1295670"/>
          </a:xfrm>
          <a:prstGeom prst="rect">
            <a:avLst/>
          </a:prstGeom>
        </p:spPr>
      </p:pic>
      <p:pic>
        <p:nvPicPr>
          <p:cNvPr id="29" name="Picture 29" descr="Table&#10;&#10;Description automatically generated">
            <a:extLst>
              <a:ext uri="{FF2B5EF4-FFF2-40B4-BE49-F238E27FC236}">
                <a16:creationId xmlns:a16="http://schemas.microsoft.com/office/drawing/2014/main" id="{5118184E-7BD0-B3FC-EA0C-7EF4FDEF278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8880" b="23913"/>
          <a:stretch/>
        </p:blipFill>
        <p:spPr>
          <a:xfrm>
            <a:off x="3618963" y="1880670"/>
            <a:ext cx="6798829" cy="1421042"/>
          </a:xfrm>
          <a:prstGeom prst="rect">
            <a:avLst/>
          </a:prstGeom>
        </p:spPr>
      </p:pic>
      <p:pic>
        <p:nvPicPr>
          <p:cNvPr id="30" name="Picture 30" descr="Text, letter&#10;&#10;Description automatically generated">
            <a:extLst>
              <a:ext uri="{FF2B5EF4-FFF2-40B4-BE49-F238E27FC236}">
                <a16:creationId xmlns:a16="http://schemas.microsoft.com/office/drawing/2014/main" id="{1FA09E52-30FA-C087-9005-6F77792980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18963" y="3378272"/>
            <a:ext cx="6757114" cy="2097682"/>
          </a:xfrm>
          <a:prstGeom prst="rect">
            <a:avLst/>
          </a:prstGeom>
        </p:spPr>
      </p:pic>
      <p:pic>
        <p:nvPicPr>
          <p:cNvPr id="31" name="Picture 31" descr="Text&#10;&#10;Description automatically generated">
            <a:extLst>
              <a:ext uri="{FF2B5EF4-FFF2-40B4-BE49-F238E27FC236}">
                <a16:creationId xmlns:a16="http://schemas.microsoft.com/office/drawing/2014/main" id="{D453C562-CFAA-BD13-F26E-6A7DD3824F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18963" y="5580201"/>
            <a:ext cx="6402946" cy="1138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2980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Content Placeholder 2">
            <a:extLst>
              <a:ext uri="{FF2B5EF4-FFF2-40B4-BE49-F238E27FC236}">
                <a16:creationId xmlns:a16="http://schemas.microsoft.com/office/drawing/2014/main" id="{346DDBE4-05E4-AA59-477E-3A53708538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274" y="1072860"/>
            <a:ext cx="4270802" cy="11052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>
                <a:latin typeface="+mj-lt"/>
                <a:ea typeface="Dotum" panose="020B0600000101010101" pitchFamily="34" charset="-127"/>
              </a:rPr>
              <a:t>Mastering Shiny, 2020, Hadley Wickham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0D908C-43D9-A957-81A6-857C9183DA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855" y="1932208"/>
            <a:ext cx="2438611" cy="3170195"/>
          </a:xfrm>
          <a:prstGeom prst="rect">
            <a:avLst/>
          </a:prstGeom>
        </p:spPr>
      </p:pic>
      <p:pic>
        <p:nvPicPr>
          <p:cNvPr id="19458" name="Picture 2" descr="Hadley Wickham">
            <a:extLst>
              <a:ext uri="{FF2B5EF4-FFF2-40B4-BE49-F238E27FC236}">
                <a16:creationId xmlns:a16="http://schemas.microsoft.com/office/drawing/2014/main" id="{5FC30C98-35FE-084B-8CD7-37C1360EE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5711" y="2278073"/>
            <a:ext cx="2105025" cy="217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C7892C-2063-9A5F-8B0E-8F8BE8A91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1DDAF-7752-46E8-8320-142E0D4CD492}" type="slidenum">
              <a:rPr lang="en-US" smtClean="0"/>
              <a:t>40</a:t>
            </a:fld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45816CF-C751-81C4-A8B5-3FE3004E54B8}"/>
              </a:ext>
            </a:extLst>
          </p:cNvPr>
          <p:cNvSpPr txBox="1"/>
          <p:nvPr/>
        </p:nvSpPr>
        <p:spPr>
          <a:xfrm>
            <a:off x="524745" y="1512194"/>
            <a:ext cx="39498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hlinkClick r:id="rId5"/>
              </a:rPr>
              <a:t>https://mastering-shiny.org/index.html</a:t>
            </a:r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BC4DBB-4086-0712-B7DA-4CD53088A327}"/>
              </a:ext>
            </a:extLst>
          </p:cNvPr>
          <p:cNvSpPr txBox="1">
            <a:spLocks/>
          </p:cNvSpPr>
          <p:nvPr/>
        </p:nvSpPr>
        <p:spPr>
          <a:xfrm>
            <a:off x="471248" y="178051"/>
            <a:ext cx="6624877" cy="8326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Dotum" panose="020B0600000101010101" pitchFamily="34" charset="-127"/>
                <a:ea typeface="Dotum" panose="020B0600000101010101" pitchFamily="34" charset="-127"/>
              </a:rPr>
              <a:t>Resources for future dive in </a:t>
            </a:r>
            <a:r>
              <a:rPr kumimoji="0" lang="en-US" sz="2800" b="1" i="0" u="none" strike="noStrike" kern="1200" cap="none" spc="0" normalizeH="0" baseline="0" noProof="0" err="1">
                <a:ln>
                  <a:noFill/>
                </a:ln>
                <a:effectLst/>
                <a:uLnTx/>
                <a:uFillTx/>
                <a:latin typeface="Dotum" panose="020B0600000101010101" pitchFamily="34" charset="-127"/>
                <a:ea typeface="Dotum" panose="020B0600000101010101" pitchFamily="34" charset="-127"/>
              </a:rPr>
              <a:t>RShiny</a:t>
            </a:r>
            <a:endParaRPr kumimoji="0" lang="en-US" sz="2800" b="1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Dotum" panose="020B0600000101010101" pitchFamily="34" charset="-127"/>
              <a:ea typeface="Dotum" panose="020B0600000101010101" pitchFamily="34" charset="-127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DC91216-6A59-F465-ED94-AC591ADF4E19}"/>
              </a:ext>
            </a:extLst>
          </p:cNvPr>
          <p:cNvSpPr/>
          <p:nvPr/>
        </p:nvSpPr>
        <p:spPr>
          <a:xfrm>
            <a:off x="6016578" y="1478307"/>
            <a:ext cx="4668779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https://shiny.rstudio.com/articles/basics.html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991F9D5-866E-DE63-4831-B5AF96377789}"/>
              </a:ext>
            </a:extLst>
          </p:cNvPr>
          <p:cNvSpPr txBox="1">
            <a:spLocks/>
          </p:cNvSpPr>
          <p:nvPr/>
        </p:nvSpPr>
        <p:spPr>
          <a:xfrm>
            <a:off x="5664044" y="977902"/>
            <a:ext cx="2342598" cy="5058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>
                <a:latin typeface="+mj-lt"/>
                <a:ea typeface="Dotum" panose="020B0600000101010101" pitchFamily="34" charset="-127"/>
              </a:rPr>
              <a:t>Shiny Website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06DB960-3614-E044-368C-9140F4EB78B6}"/>
              </a:ext>
            </a:extLst>
          </p:cNvPr>
          <p:cNvSpPr/>
          <p:nvPr/>
        </p:nvSpPr>
        <p:spPr>
          <a:xfrm>
            <a:off x="6073728" y="2624691"/>
            <a:ext cx="5263044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http://www.htmlwidgets.org/showcase_leaflet.html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A6919EB-3A74-63DC-45E3-F0A14E6BA42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90284" y="3209799"/>
            <a:ext cx="2657251" cy="1925441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10F80D8D-7D92-A211-C4D4-74AC15D58F11}"/>
              </a:ext>
            </a:extLst>
          </p:cNvPr>
          <p:cNvSpPr txBox="1">
            <a:spLocks/>
          </p:cNvSpPr>
          <p:nvPr/>
        </p:nvSpPr>
        <p:spPr>
          <a:xfrm>
            <a:off x="5986505" y="2234611"/>
            <a:ext cx="2462170" cy="5058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>
                <a:latin typeface="+mj-lt"/>
                <a:ea typeface="Dotum" panose="020B0600000101010101" pitchFamily="34" charset="-127"/>
              </a:rPr>
              <a:t>Widgets and libraries</a:t>
            </a:r>
          </a:p>
        </p:txBody>
      </p:sp>
    </p:spTree>
    <p:extLst>
      <p:ext uri="{BB962C8B-B14F-4D97-AF65-F5344CB8AC3E}">
        <p14:creationId xmlns:p14="http://schemas.microsoft.com/office/powerpoint/2010/main" val="4134208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25B7FCA-333F-4DC1-B197-A4FDE03CB739}"/>
              </a:ext>
            </a:extLst>
          </p:cNvPr>
          <p:cNvSpPr/>
          <p:nvPr/>
        </p:nvSpPr>
        <p:spPr>
          <a:xfrm>
            <a:off x="0" y="2157800"/>
            <a:ext cx="12192000" cy="1048129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8E9D4E23-F61D-43B2-866D-F68F48EF7A4A}"/>
              </a:ext>
            </a:extLst>
          </p:cNvPr>
          <p:cNvSpPr txBox="1">
            <a:spLocks/>
          </p:cNvSpPr>
          <p:nvPr/>
        </p:nvSpPr>
        <p:spPr>
          <a:xfrm>
            <a:off x="-1162975" y="1996310"/>
            <a:ext cx="598059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Last words…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DBB80E5-A11B-8644-9AF5-51DB826AEF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67419"/>
            <a:ext cx="10515600" cy="3120486"/>
          </a:xfrm>
        </p:spPr>
        <p:txBody>
          <a:bodyPr anchor="ctr">
            <a:normAutofit fontScale="90000"/>
          </a:bodyPr>
          <a:lstStyle/>
          <a:p>
            <a:br>
              <a:rPr lang="en-US" sz="280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280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280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800">
                <a:latin typeface="Arial"/>
                <a:cs typeface="Arial"/>
              </a:rPr>
              <a:t>All the best for your R Journey! Feel free to contact us if you have any question:</a:t>
            </a:r>
            <a:br>
              <a:rPr lang="en-US" sz="280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2800">
                <a:latin typeface="Arial"/>
                <a:cs typeface="Arial"/>
              </a:rPr>
            </a:br>
            <a:r>
              <a:rPr lang="en-US" sz="2800">
                <a:ea typeface="+mj-lt"/>
                <a:cs typeface="+mj-lt"/>
              </a:rPr>
              <a:t>Tasa: </a:t>
            </a:r>
            <a:r>
              <a:rPr lang="en-US" sz="2800">
                <a:ea typeface="+mj-lt"/>
                <a:cs typeface="+mj-lt"/>
                <a:hlinkClick r:id="rId3"/>
              </a:rPr>
              <a:t>tasapornv.2021@mitb.smu.edu.sg</a:t>
            </a:r>
            <a:br>
              <a:rPr lang="en-US" sz="2800">
                <a:ea typeface="+mj-lt"/>
                <a:cs typeface="+mj-lt"/>
              </a:rPr>
            </a:br>
            <a:r>
              <a:rPr lang="en-US" sz="2800">
                <a:ea typeface="+mj-lt"/>
                <a:cs typeface="+mj-lt"/>
              </a:rPr>
              <a:t>Phuong: </a:t>
            </a:r>
            <a:r>
              <a:rPr lang="en-US" sz="2800">
                <a:ea typeface="+mj-lt"/>
                <a:cs typeface="+mj-lt"/>
                <a:hlinkClick r:id="rId4"/>
              </a:rPr>
              <a:t>mphuynh.2022@mitb.smu.edu.sg</a:t>
            </a:r>
            <a:br>
              <a:rPr lang="en-US" sz="2800">
                <a:ea typeface="+mj-lt"/>
                <a:cs typeface="+mj-lt"/>
              </a:rPr>
            </a:br>
            <a:br>
              <a:rPr lang="en-SG" sz="240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99997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lide Number Placeholder 75">
            <a:extLst>
              <a:ext uri="{FF2B5EF4-FFF2-40B4-BE49-F238E27FC236}">
                <a16:creationId xmlns:a16="http://schemas.microsoft.com/office/drawing/2014/main" id="{51C4DB5E-EC49-766E-D290-8DBB22EC31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1DDAF-7752-46E8-8320-142E0D4CD492}" type="slidenum">
              <a:rPr lang="en-US" smtClean="0"/>
              <a:t>5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23AC78-3859-6341-B845-644EB494AF90}"/>
              </a:ext>
            </a:extLst>
          </p:cNvPr>
          <p:cNvSpPr txBox="1">
            <a:spLocks/>
          </p:cNvSpPr>
          <p:nvPr/>
        </p:nvSpPr>
        <p:spPr>
          <a:xfrm>
            <a:off x="471248" y="178051"/>
            <a:ext cx="5374367" cy="8326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2800" b="1">
                <a:latin typeface="Dotum"/>
                <a:ea typeface="Dotum"/>
              </a:rPr>
              <a:t>Pipe operator %&gt;%</a:t>
            </a:r>
            <a:endParaRPr kumimoji="0" lang="en-US" sz="2800" b="1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Dotum" panose="020B0600000101010101" pitchFamily="34" charset="-127"/>
              <a:ea typeface="Dotum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7C80E9-AF66-D44D-848F-C2F263701E0B}"/>
              </a:ext>
            </a:extLst>
          </p:cNvPr>
          <p:cNvSpPr txBox="1"/>
          <p:nvPr/>
        </p:nvSpPr>
        <p:spPr>
          <a:xfrm>
            <a:off x="517838" y="906887"/>
            <a:ext cx="7955385" cy="701730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ea typeface="+mn-lt"/>
                <a:cs typeface="+mn-lt"/>
              </a:rPr>
              <a:t>Call the function B on the data frame object A:</a:t>
            </a:r>
          </a:p>
          <a:p>
            <a:r>
              <a:rPr lang="en-US" b="1" dirty="0">
                <a:cs typeface="Calibri"/>
              </a:rPr>
              <a:t>B(A)</a:t>
            </a:r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Alternatively:</a:t>
            </a:r>
          </a:p>
          <a:p>
            <a:r>
              <a:rPr lang="en-US" b="1" dirty="0">
                <a:cs typeface="Calibri"/>
              </a:rPr>
              <a:t>A %&gt;% B  (Take A then B)</a:t>
            </a:r>
          </a:p>
          <a:p>
            <a:endParaRPr lang="en-US" b="1" dirty="0">
              <a:cs typeface="Calibri"/>
            </a:endParaRPr>
          </a:p>
          <a:p>
            <a:endParaRPr lang="en-US" b="1" dirty="0">
              <a:cs typeface="Calibri"/>
            </a:endParaRPr>
          </a:p>
          <a:p>
            <a:r>
              <a:rPr lang="en-US" dirty="0">
                <a:ea typeface="+mn-lt"/>
                <a:cs typeface="+mn-lt"/>
              </a:rPr>
              <a:t>Take data frame A and carry out function B, </a:t>
            </a:r>
            <a:r>
              <a:rPr lang="en-US" i="1" dirty="0">
                <a:ea typeface="+mn-lt"/>
                <a:cs typeface="+mn-lt"/>
              </a:rPr>
              <a:t>then</a:t>
            </a:r>
            <a:r>
              <a:rPr lang="en-US" dirty="0">
                <a:ea typeface="+mn-lt"/>
                <a:cs typeface="+mn-lt"/>
              </a:rPr>
              <a:t> you want to take the output from that and </a:t>
            </a:r>
            <a:r>
              <a:rPr lang="en-US" i="1" dirty="0">
                <a:ea typeface="+mn-lt"/>
                <a:cs typeface="+mn-lt"/>
              </a:rPr>
              <a:t>then</a:t>
            </a:r>
            <a:r>
              <a:rPr lang="en-US" dirty="0">
                <a:ea typeface="+mn-lt"/>
                <a:cs typeface="+mn-lt"/>
              </a:rPr>
              <a:t> carry out function C. Subsequently you want to take the output of that and </a:t>
            </a:r>
            <a:r>
              <a:rPr lang="en-US" i="1" dirty="0">
                <a:ea typeface="+mn-lt"/>
                <a:cs typeface="+mn-lt"/>
              </a:rPr>
              <a:t>then</a:t>
            </a:r>
            <a:r>
              <a:rPr lang="en-US" dirty="0">
                <a:ea typeface="+mn-lt"/>
                <a:cs typeface="+mn-lt"/>
              </a:rPr>
              <a:t> carry out function D:</a:t>
            </a:r>
            <a:endParaRPr lang="en-US" dirty="0"/>
          </a:p>
          <a:p>
            <a:r>
              <a:rPr lang="en-US" b="1" dirty="0">
                <a:ea typeface="+mn-lt"/>
                <a:cs typeface="+mn-lt"/>
              </a:rPr>
              <a:t>D(C(B(A)))</a:t>
            </a:r>
            <a:endParaRPr lang="en-US" b="1" dirty="0"/>
          </a:p>
          <a:p>
            <a:endParaRPr lang="en-US" b="1" dirty="0">
              <a:cs typeface="Calibri"/>
            </a:endParaRPr>
          </a:p>
          <a:p>
            <a:r>
              <a:rPr lang="en-US" dirty="0">
                <a:cs typeface="Calibri"/>
              </a:rPr>
              <a:t>Alternatively:</a:t>
            </a:r>
            <a:endParaRPr lang="en-US" b="1" dirty="0">
              <a:cs typeface="Calibri"/>
            </a:endParaRPr>
          </a:p>
          <a:p>
            <a:r>
              <a:rPr lang="en-US" b="1" dirty="0">
                <a:ea typeface="+mn-lt"/>
                <a:cs typeface="+mn-lt"/>
              </a:rPr>
              <a:t>A %&gt;% B %&gt;% C %&gt;% D</a:t>
            </a:r>
            <a:endParaRPr lang="en-US" b="1" dirty="0"/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More readable: each function in its own line with indentation</a:t>
            </a:r>
          </a:p>
          <a:p>
            <a:r>
              <a:rPr lang="en-US" b="1" dirty="0">
                <a:ea typeface="+mn-lt"/>
                <a:cs typeface="+mn-lt"/>
              </a:rPr>
              <a:t>A %&gt;% </a:t>
            </a:r>
            <a:endParaRPr lang="en-US" b="1" dirty="0">
              <a:cs typeface="Calibri"/>
            </a:endParaRPr>
          </a:p>
          <a:p>
            <a:r>
              <a:rPr lang="en-US" b="1" dirty="0">
                <a:ea typeface="+mn-lt"/>
                <a:cs typeface="+mn-lt"/>
              </a:rPr>
              <a:t>  B %&gt;% </a:t>
            </a:r>
            <a:endParaRPr lang="en-US" b="1" dirty="0">
              <a:cs typeface="Calibri"/>
            </a:endParaRPr>
          </a:p>
          <a:p>
            <a:r>
              <a:rPr lang="en-US" b="1" dirty="0">
                <a:ea typeface="+mn-lt"/>
                <a:cs typeface="+mn-lt"/>
              </a:rPr>
              <a:t>    C %&gt;%</a:t>
            </a:r>
            <a:endParaRPr lang="en-US" b="1" dirty="0">
              <a:cs typeface="Calibri"/>
            </a:endParaRPr>
          </a:p>
          <a:p>
            <a:r>
              <a:rPr lang="en-US" b="1" dirty="0">
                <a:ea typeface="+mn-lt"/>
                <a:cs typeface="+mn-lt"/>
              </a:rPr>
              <a:t>      D</a:t>
            </a:r>
            <a:endParaRPr lang="en-US" b="1" dirty="0"/>
          </a:p>
          <a:p>
            <a:endParaRPr lang="en-US" dirty="0">
              <a:cs typeface="Calibri"/>
            </a:endParaRPr>
          </a:p>
          <a:p>
            <a:endParaRPr lang="en-US" b="1" dirty="0">
              <a:cs typeface="Calibri"/>
            </a:endParaRPr>
          </a:p>
          <a:p>
            <a:endParaRPr lang="en-US" b="1" dirty="0">
              <a:cs typeface="Calibri"/>
            </a:endParaRPr>
          </a:p>
          <a:p>
            <a:endParaRPr lang="en-US" b="1" dirty="0">
              <a:cs typeface="Calibri"/>
            </a:endParaRPr>
          </a:p>
          <a:p>
            <a:endParaRPr lang="en-US" b="1" dirty="0"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6853ED-2C74-B573-324C-C1992235EC88}"/>
              </a:ext>
            </a:extLst>
          </p:cNvPr>
          <p:cNvSpPr txBox="1"/>
          <p:nvPr/>
        </p:nvSpPr>
        <p:spPr>
          <a:xfrm>
            <a:off x="8524204" y="912253"/>
            <a:ext cx="3072147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Shortcut for pipe operator:</a:t>
            </a:r>
          </a:p>
          <a:p>
            <a:r>
              <a:rPr lang="en-US" b="1">
                <a:ea typeface="+mn-lt"/>
                <a:cs typeface="+mn-lt"/>
              </a:rPr>
              <a:t>Ctrl + Shift + M (Windows)</a:t>
            </a:r>
            <a:endParaRPr lang="en-US">
              <a:ea typeface="+mn-lt"/>
              <a:cs typeface="+mn-lt"/>
            </a:endParaRPr>
          </a:p>
          <a:p>
            <a:r>
              <a:rPr lang="en-US" b="1" err="1">
                <a:ea typeface="+mn-lt"/>
                <a:cs typeface="+mn-lt"/>
              </a:rPr>
              <a:t>Cmd</a:t>
            </a:r>
            <a:r>
              <a:rPr lang="en-US" b="1">
                <a:ea typeface="+mn-lt"/>
                <a:cs typeface="+mn-lt"/>
              </a:rPr>
              <a:t> + Shift + M (Mac)</a:t>
            </a: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538852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lide Number Placeholder 75">
            <a:extLst>
              <a:ext uri="{FF2B5EF4-FFF2-40B4-BE49-F238E27FC236}">
                <a16:creationId xmlns:a16="http://schemas.microsoft.com/office/drawing/2014/main" id="{51C4DB5E-EC49-766E-D290-8DBB22EC31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1DDAF-7752-46E8-8320-142E0D4CD492}" type="slidenum">
              <a:rPr lang="en-US" smtClean="0"/>
              <a:t>6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23AC78-3859-6341-B845-644EB494AF90}"/>
              </a:ext>
            </a:extLst>
          </p:cNvPr>
          <p:cNvSpPr txBox="1">
            <a:spLocks/>
          </p:cNvSpPr>
          <p:nvPr/>
        </p:nvSpPr>
        <p:spPr>
          <a:xfrm>
            <a:off x="471248" y="178051"/>
            <a:ext cx="5374367" cy="8326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2800" b="1">
                <a:latin typeface="Dotum"/>
                <a:ea typeface="Dotum"/>
              </a:rPr>
              <a:t>Select columns: Select()</a:t>
            </a:r>
            <a:endParaRPr lang="en-US" sz="2800" b="1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Dotum" panose="020B0600000101010101" pitchFamily="34" charset="-127"/>
              <a:ea typeface="Dotum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7C80E9-AF66-D44D-848F-C2F263701E0B}"/>
              </a:ext>
            </a:extLst>
          </p:cNvPr>
          <p:cNvSpPr txBox="1"/>
          <p:nvPr/>
        </p:nvSpPr>
        <p:spPr>
          <a:xfrm>
            <a:off x="517838" y="906887"/>
            <a:ext cx="4143895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Select columns by name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Columns appear in the order specified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Rename columns</a:t>
            </a:r>
            <a:endParaRPr lang="en-US" b="1" dirty="0"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6853ED-2C74-B573-324C-C1992235EC88}"/>
              </a:ext>
            </a:extLst>
          </p:cNvPr>
          <p:cNvSpPr txBox="1"/>
          <p:nvPr/>
        </p:nvSpPr>
        <p:spPr>
          <a:xfrm>
            <a:off x="7332908" y="912253"/>
            <a:ext cx="307214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>
              <a:cs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13ABB-7909-1875-F36F-DCE6DC85DA22}"/>
              </a:ext>
            </a:extLst>
          </p:cNvPr>
          <p:cNvSpPr txBox="1"/>
          <p:nvPr/>
        </p:nvSpPr>
        <p:spPr>
          <a:xfrm>
            <a:off x="6096000" y="907520"/>
            <a:ext cx="5937956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err="1">
                <a:latin typeface="Lucida Console"/>
                <a:ea typeface="+mn-lt"/>
                <a:cs typeface="+mn-lt"/>
              </a:rPr>
              <a:t>starwars</a:t>
            </a:r>
            <a:r>
              <a:rPr lang="en-US" sz="1400">
                <a:latin typeface="Lucida Console"/>
                <a:ea typeface="+mn-lt"/>
                <a:cs typeface="+mn-lt"/>
              </a:rPr>
              <a:t> </a:t>
            </a:r>
            <a:r>
              <a:rPr lang="en-US" sz="1400">
                <a:solidFill>
                  <a:schemeClr val="accent6">
                    <a:lumMod val="75000"/>
                  </a:schemeClr>
                </a:solidFill>
                <a:latin typeface="Lucida Console"/>
                <a:ea typeface="+mn-lt"/>
                <a:cs typeface="+mn-lt"/>
              </a:rPr>
              <a:t>%&gt;%</a:t>
            </a:r>
            <a:endParaRPr lang="en-US" sz="1400">
              <a:solidFill>
                <a:schemeClr val="accent6">
                  <a:lumMod val="75000"/>
                </a:schemeClr>
              </a:solidFill>
              <a:latin typeface="Lucida Console"/>
            </a:endParaRPr>
          </a:p>
          <a:p>
            <a:r>
              <a:rPr lang="en-US" sz="1400">
                <a:latin typeface="Lucida Console"/>
                <a:ea typeface="+mn-lt"/>
                <a:cs typeface="+mn-lt"/>
              </a:rPr>
              <a:t>  select(</a:t>
            </a:r>
            <a:r>
              <a:rPr lang="en-US" sz="1400">
                <a:highlight>
                  <a:srgbClr val="FFFF00"/>
                </a:highlight>
                <a:latin typeface="Lucida Console"/>
                <a:ea typeface="+mn-lt"/>
                <a:cs typeface="+mn-lt"/>
              </a:rPr>
              <a:t>gender, species</a:t>
            </a:r>
            <a:r>
              <a:rPr lang="en-US" sz="1400">
                <a:latin typeface="Lucida Console"/>
                <a:ea typeface="+mn-lt"/>
                <a:cs typeface="+mn-lt"/>
              </a:rPr>
              <a:t>, </a:t>
            </a:r>
            <a:r>
              <a:rPr lang="en-US" sz="1400" err="1">
                <a:latin typeface="Lucida Console"/>
                <a:ea typeface="+mn-lt"/>
                <a:cs typeface="+mn-lt"/>
              </a:rPr>
              <a:t>birth_year</a:t>
            </a:r>
            <a:r>
              <a:rPr lang="en-US" sz="1400">
                <a:latin typeface="Lucida Console"/>
                <a:ea typeface="+mn-lt"/>
                <a:cs typeface="+mn-lt"/>
              </a:rPr>
              <a:t>, </a:t>
            </a:r>
            <a:r>
              <a:rPr lang="en-US" sz="1400">
                <a:highlight>
                  <a:srgbClr val="00FF00"/>
                </a:highlight>
                <a:latin typeface="Lucida Console"/>
                <a:ea typeface="+mn-lt"/>
                <a:cs typeface="+mn-lt"/>
              </a:rPr>
              <a:t>"weight"= mass</a:t>
            </a:r>
            <a:r>
              <a:rPr lang="en-US" sz="1400">
                <a:latin typeface="Lucida Console"/>
                <a:ea typeface="+mn-lt"/>
                <a:cs typeface="+mn-lt"/>
              </a:rPr>
              <a:t>, height, </a:t>
            </a:r>
            <a:r>
              <a:rPr lang="en-US" sz="1400" err="1">
                <a:latin typeface="Lucida Console"/>
                <a:ea typeface="+mn-lt"/>
                <a:cs typeface="+mn-lt"/>
              </a:rPr>
              <a:t>hair_color</a:t>
            </a:r>
            <a:r>
              <a:rPr lang="en-US" sz="1400">
                <a:latin typeface="Lucida Console"/>
                <a:ea typeface="+mn-lt"/>
                <a:cs typeface="+mn-lt"/>
              </a:rPr>
              <a:t>)</a:t>
            </a:r>
            <a:endParaRPr lang="en-US" sz="1400">
              <a:latin typeface="Lucida Console"/>
              <a:cs typeface="Calibri"/>
            </a:endParaRPr>
          </a:p>
        </p:txBody>
      </p:sp>
      <p:pic>
        <p:nvPicPr>
          <p:cNvPr id="6" name="Picture 6" descr="Table&#10;&#10;Description automatically generated">
            <a:extLst>
              <a:ext uri="{FF2B5EF4-FFF2-40B4-BE49-F238E27FC236}">
                <a16:creationId xmlns:a16="http://schemas.microsoft.com/office/drawing/2014/main" id="{469ACE5F-B9E0-0EF3-8565-B5343E4E2C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983" y="3178700"/>
            <a:ext cx="4563533" cy="1887017"/>
          </a:xfrm>
          <a:prstGeom prst="rect">
            <a:avLst/>
          </a:prstGeom>
        </p:spPr>
      </p:pic>
      <p:pic>
        <p:nvPicPr>
          <p:cNvPr id="7" name="Picture 7" descr="Table&#10;&#10;Description automatically generated">
            <a:extLst>
              <a:ext uri="{FF2B5EF4-FFF2-40B4-BE49-F238E27FC236}">
                <a16:creationId xmlns:a16="http://schemas.microsoft.com/office/drawing/2014/main" id="{9A618C41-23D3-BEF5-63A1-8E57E051F4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6740" y="1816632"/>
            <a:ext cx="4468283" cy="179669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306F5E9-FD01-D7D2-DF39-EAA6B1D78821}"/>
              </a:ext>
            </a:extLst>
          </p:cNvPr>
          <p:cNvSpPr txBox="1"/>
          <p:nvPr/>
        </p:nvSpPr>
        <p:spPr>
          <a:xfrm>
            <a:off x="6118578" y="3697286"/>
            <a:ext cx="6073422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dirty="0" err="1">
                <a:latin typeface="Lucida Console"/>
                <a:cs typeface="Calibri"/>
              </a:rPr>
              <a:t>starwars</a:t>
            </a:r>
            <a:r>
              <a:rPr lang="en-US" sz="1400" dirty="0">
                <a:latin typeface="Lucida Console"/>
                <a:cs typeface="Calibri"/>
              </a:rPr>
              <a:t> 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Lucida Console"/>
                <a:cs typeface="Calibri"/>
              </a:rPr>
              <a:t>%&gt;%</a:t>
            </a:r>
            <a:endParaRPr lang="en-US" sz="1400" dirty="0">
              <a:solidFill>
                <a:schemeClr val="accent6">
                  <a:lumMod val="75000"/>
                </a:schemeClr>
              </a:solidFill>
              <a:latin typeface="Lucida Console"/>
              <a:ea typeface="+mn-lt"/>
              <a:cs typeface="+mn-lt"/>
            </a:endParaRPr>
          </a:p>
          <a:p>
            <a:r>
              <a:rPr lang="en-US" sz="1400" dirty="0">
                <a:latin typeface="Lucida Console"/>
                <a:cs typeface="Calibri"/>
              </a:rPr>
              <a:t> select(species, gender, </a:t>
            </a:r>
            <a:r>
              <a:rPr lang="en-US" sz="1400" dirty="0" err="1">
                <a:latin typeface="Lucida Console"/>
                <a:cs typeface="Calibri"/>
              </a:rPr>
              <a:t>birth_year</a:t>
            </a:r>
            <a:r>
              <a:rPr lang="en-US" sz="1400" dirty="0">
                <a:latin typeface="Lucida Console"/>
                <a:cs typeface="Calibri"/>
              </a:rPr>
              <a:t>, mass, height) 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Lucida Console"/>
                <a:ea typeface="+mn-lt"/>
                <a:cs typeface="+mn-lt"/>
              </a:rPr>
              <a:t>%&gt;% </a:t>
            </a:r>
            <a:endParaRPr lang="en-US" sz="1400" dirty="0">
              <a:solidFill>
                <a:schemeClr val="accent6">
                  <a:lumMod val="75000"/>
                </a:schemeClr>
              </a:solidFill>
              <a:latin typeface="Lucida Console" panose="020B0609040504020204" pitchFamily="49" charset="0"/>
              <a:cs typeface="Calibri"/>
            </a:endParaRPr>
          </a:p>
          <a:p>
            <a:r>
              <a:rPr lang="en-US" sz="1400" dirty="0">
                <a:highlight>
                  <a:srgbClr val="00FF00"/>
                </a:highlight>
                <a:latin typeface="Lucida Console"/>
                <a:cs typeface="Calibri"/>
              </a:rPr>
              <a:t>rename(weight=mass)</a:t>
            </a:r>
            <a:endParaRPr lang="en-US" sz="1400" dirty="0">
              <a:highlight>
                <a:srgbClr val="00FF00"/>
              </a:highlight>
              <a:latin typeface="Lucida Console"/>
            </a:endParaRPr>
          </a:p>
        </p:txBody>
      </p:sp>
      <p:pic>
        <p:nvPicPr>
          <p:cNvPr id="9" name="Picture 9" descr="Text, table&#10;&#10;Description automatically generated">
            <a:extLst>
              <a:ext uri="{FF2B5EF4-FFF2-40B4-BE49-F238E27FC236}">
                <a16:creationId xmlns:a16="http://schemas.microsoft.com/office/drawing/2014/main" id="{6729AFF7-337E-64BA-A68A-BFE509339A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6494" y="4558906"/>
            <a:ext cx="3314700" cy="198339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4C83F0F-346B-8CB4-7306-5EF4F097CB26}"/>
              </a:ext>
            </a:extLst>
          </p:cNvPr>
          <p:cNvSpPr txBox="1"/>
          <p:nvPr/>
        </p:nvSpPr>
        <p:spPr>
          <a:xfrm>
            <a:off x="530578" y="2044468"/>
            <a:ext cx="6096000" cy="73866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1400" err="1">
                <a:latin typeface="Lucida Console"/>
                <a:ea typeface="+mn-lt"/>
                <a:cs typeface="+mn-lt"/>
              </a:rPr>
              <a:t>starwars</a:t>
            </a:r>
            <a:r>
              <a:rPr lang="en-US" sz="1400">
                <a:latin typeface="Lucida Console"/>
                <a:ea typeface="+mn-lt"/>
                <a:cs typeface="+mn-lt"/>
              </a:rPr>
              <a:t> </a:t>
            </a:r>
            <a:r>
              <a:rPr lang="en-US" sz="1400">
                <a:solidFill>
                  <a:schemeClr val="accent6">
                    <a:lumMod val="75000"/>
                  </a:schemeClr>
                </a:solidFill>
                <a:latin typeface="Lucida Console"/>
                <a:ea typeface="+mn-lt"/>
                <a:cs typeface="+mn-lt"/>
              </a:rPr>
              <a:t>%&gt;%</a:t>
            </a:r>
          </a:p>
          <a:p>
            <a:r>
              <a:rPr lang="en-US" sz="1400">
                <a:latin typeface="Lucida Console"/>
                <a:ea typeface="+mn-lt"/>
                <a:cs typeface="+mn-lt"/>
              </a:rPr>
              <a:t>select(</a:t>
            </a:r>
            <a:r>
              <a:rPr lang="en-US" sz="1400">
                <a:highlight>
                  <a:srgbClr val="FFFF00"/>
                </a:highlight>
                <a:latin typeface="Lucida Console"/>
                <a:ea typeface="+mn-lt"/>
                <a:cs typeface="+mn-lt"/>
              </a:rPr>
              <a:t>species, gender</a:t>
            </a:r>
            <a:r>
              <a:rPr lang="en-US" sz="1400">
                <a:latin typeface="Lucida Console"/>
                <a:ea typeface="+mn-lt"/>
                <a:cs typeface="+mn-lt"/>
              </a:rPr>
              <a:t>, </a:t>
            </a:r>
            <a:r>
              <a:rPr lang="en-US" sz="1400" err="1">
                <a:latin typeface="Lucida Console"/>
                <a:ea typeface="+mn-lt"/>
                <a:cs typeface="+mn-lt"/>
              </a:rPr>
              <a:t>birth_year</a:t>
            </a:r>
            <a:r>
              <a:rPr lang="en-US" sz="1400">
                <a:latin typeface="Lucida Console"/>
                <a:ea typeface="+mn-lt"/>
                <a:cs typeface="+mn-lt"/>
              </a:rPr>
              <a:t>, mass, height, species, </a:t>
            </a:r>
            <a:r>
              <a:rPr lang="en-US" sz="1400" err="1">
                <a:latin typeface="Lucida Console"/>
                <a:ea typeface="+mn-lt"/>
                <a:cs typeface="+mn-lt"/>
              </a:rPr>
              <a:t>hair_color</a:t>
            </a:r>
            <a:r>
              <a:rPr lang="en-US" sz="1400">
                <a:latin typeface="Lucida Console"/>
                <a:ea typeface="+mn-lt"/>
                <a:cs typeface="+mn-lt"/>
              </a:rPr>
              <a:t>)</a:t>
            </a:r>
            <a:endParaRPr lang="en-US" sz="1400">
              <a:latin typeface="Lucida Console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090636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lide Number Placeholder 75">
            <a:extLst>
              <a:ext uri="{FF2B5EF4-FFF2-40B4-BE49-F238E27FC236}">
                <a16:creationId xmlns:a16="http://schemas.microsoft.com/office/drawing/2014/main" id="{51C4DB5E-EC49-766E-D290-8DBB22EC31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1DDAF-7752-46E8-8320-142E0D4CD492}" type="slidenum">
              <a:rPr lang="en-US" smtClean="0"/>
              <a:t>7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23AC78-3859-6341-B845-644EB494AF90}"/>
              </a:ext>
            </a:extLst>
          </p:cNvPr>
          <p:cNvSpPr txBox="1">
            <a:spLocks/>
          </p:cNvSpPr>
          <p:nvPr/>
        </p:nvSpPr>
        <p:spPr>
          <a:xfrm>
            <a:off x="471248" y="178051"/>
            <a:ext cx="5374367" cy="8326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2800" b="1">
                <a:latin typeface="Dotum"/>
                <a:ea typeface="Dotum"/>
              </a:rPr>
              <a:t>Filter data: filter()</a:t>
            </a:r>
            <a:endParaRPr lang="en-US" sz="2800" b="1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Dotum" panose="020B0600000101010101" pitchFamily="34" charset="-127"/>
              <a:ea typeface="Dotum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7C80E9-AF66-D44D-848F-C2F263701E0B}"/>
              </a:ext>
            </a:extLst>
          </p:cNvPr>
          <p:cNvSpPr txBox="1"/>
          <p:nvPr/>
        </p:nvSpPr>
        <p:spPr>
          <a:xfrm>
            <a:off x="489084" y="906887"/>
            <a:ext cx="5452233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Select observations that matches specific conditions </a:t>
            </a:r>
            <a:endParaRPr lang="en-US"/>
          </a:p>
          <a:p>
            <a:endParaRPr lang="en-US">
              <a:ea typeface="+mn-lt"/>
              <a:cs typeface="+mn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6853ED-2C74-B573-324C-C1992235EC88}"/>
              </a:ext>
            </a:extLst>
          </p:cNvPr>
          <p:cNvSpPr txBox="1"/>
          <p:nvPr/>
        </p:nvSpPr>
        <p:spPr>
          <a:xfrm>
            <a:off x="7332908" y="912253"/>
            <a:ext cx="307214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>
              <a:cs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13ABB-7909-1875-F36F-DCE6DC85DA22}"/>
              </a:ext>
            </a:extLst>
          </p:cNvPr>
          <p:cNvSpPr txBox="1"/>
          <p:nvPr/>
        </p:nvSpPr>
        <p:spPr>
          <a:xfrm>
            <a:off x="6807728" y="664103"/>
            <a:ext cx="5056894" cy="116955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err="1">
                <a:latin typeface="Lucida Console" panose="020B0609040504020204" pitchFamily="49" charset="0"/>
              </a:rPr>
              <a:t>starwars</a:t>
            </a:r>
            <a:r>
              <a:rPr lang="en-US" sz="1400">
                <a:latin typeface="Lucida Console" panose="020B0609040504020204" pitchFamily="49" charset="0"/>
              </a:rPr>
              <a:t> </a:t>
            </a:r>
            <a:r>
              <a:rPr lang="en-US" sz="1400">
                <a:solidFill>
                  <a:schemeClr val="accent6">
                    <a:lumMod val="75000"/>
                  </a:schemeClr>
                </a:solidFill>
                <a:latin typeface="Lucida Console" panose="020B0609040504020204" pitchFamily="49" charset="0"/>
              </a:rPr>
              <a:t>%&gt;%  </a:t>
            </a:r>
          </a:p>
          <a:p>
            <a:r>
              <a:rPr lang="en-US" sz="1400">
                <a:latin typeface="Lucida Console" panose="020B0609040504020204" pitchFamily="49" charset="0"/>
              </a:rPr>
              <a:t>select(gender, species, </a:t>
            </a:r>
            <a:r>
              <a:rPr lang="en-US" sz="1400" err="1">
                <a:latin typeface="Lucida Console" panose="020B0609040504020204" pitchFamily="49" charset="0"/>
              </a:rPr>
              <a:t>birth_year</a:t>
            </a:r>
            <a:r>
              <a:rPr lang="en-US" sz="1400">
                <a:latin typeface="Lucida Console" panose="020B0609040504020204" pitchFamily="49" charset="0"/>
              </a:rPr>
              <a:t>, "weight"= mass, height, species, </a:t>
            </a:r>
            <a:r>
              <a:rPr lang="en-US" sz="1400" err="1">
                <a:latin typeface="Lucida Console" panose="020B0609040504020204" pitchFamily="49" charset="0"/>
              </a:rPr>
              <a:t>hair_color</a:t>
            </a:r>
            <a:r>
              <a:rPr lang="en-US" sz="1400">
                <a:latin typeface="Lucida Console" panose="020B0609040504020204" pitchFamily="49" charset="0"/>
              </a:rPr>
              <a:t>) </a:t>
            </a:r>
            <a:r>
              <a:rPr lang="en-US" sz="1400">
                <a:solidFill>
                  <a:schemeClr val="accent6">
                    <a:lumMod val="75000"/>
                  </a:schemeClr>
                </a:solidFill>
                <a:latin typeface="Lucida Console" panose="020B0609040504020204" pitchFamily="49" charset="0"/>
              </a:rPr>
              <a:t>%&gt;%  </a:t>
            </a:r>
            <a:r>
              <a:rPr lang="en-US" sz="1400">
                <a:latin typeface="Lucida Console" panose="020B0609040504020204" pitchFamily="49" charset="0"/>
              </a:rPr>
              <a:t> </a:t>
            </a:r>
          </a:p>
          <a:p>
            <a:r>
              <a:rPr lang="en-US" sz="1400">
                <a:latin typeface="Lucida Console" panose="020B0609040504020204" pitchFamily="49" charset="0"/>
              </a:rPr>
              <a:t>filter(species=="Human", </a:t>
            </a:r>
            <a:r>
              <a:rPr lang="en-US" sz="1400" err="1">
                <a:latin typeface="Lucida Console" panose="020B0609040504020204" pitchFamily="49" charset="0"/>
              </a:rPr>
              <a:t>birth_year</a:t>
            </a:r>
            <a:r>
              <a:rPr lang="en-US" sz="1400">
                <a:latin typeface="Lucida Console" panose="020B0609040504020204" pitchFamily="49" charset="0"/>
              </a:rPr>
              <a:t>&gt;20, </a:t>
            </a:r>
            <a:r>
              <a:rPr lang="en-US" sz="1400" err="1">
                <a:latin typeface="Lucida Console" panose="020B0609040504020204" pitchFamily="49" charset="0"/>
              </a:rPr>
              <a:t>hair_color</a:t>
            </a:r>
            <a:r>
              <a:rPr lang="en-US" sz="1400">
                <a:latin typeface="Lucida Console" panose="020B0609040504020204" pitchFamily="49" charset="0"/>
              </a:rPr>
              <a:t> %in% c("</a:t>
            </a:r>
            <a:r>
              <a:rPr lang="en-US" sz="1400" err="1">
                <a:latin typeface="Lucida Console" panose="020B0609040504020204" pitchFamily="49" charset="0"/>
              </a:rPr>
              <a:t>blond","brown</a:t>
            </a:r>
            <a:r>
              <a:rPr lang="en-US" sz="1400">
                <a:latin typeface="Lucida Console" panose="020B0609040504020204" pitchFamily="49" charset="0"/>
              </a:rPr>
              <a:t>"))</a:t>
            </a:r>
          </a:p>
        </p:txBody>
      </p:sp>
      <p:pic>
        <p:nvPicPr>
          <p:cNvPr id="8" name="Picture 8" descr="Table&#10;&#10;Description automatically generated">
            <a:extLst>
              <a:ext uri="{FF2B5EF4-FFF2-40B4-BE49-F238E27FC236}">
                <a16:creationId xmlns:a16="http://schemas.microsoft.com/office/drawing/2014/main" id="{3F2817CF-2B25-43A9-D107-D65B14BE12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317" y="3266569"/>
            <a:ext cx="5198533" cy="2251029"/>
          </a:xfrm>
          <a:prstGeom prst="rect">
            <a:avLst/>
          </a:prstGeom>
        </p:spPr>
      </p:pic>
      <p:pic>
        <p:nvPicPr>
          <p:cNvPr id="9" name="Picture 9" descr="Table&#10;&#10;Description automatically generated">
            <a:extLst>
              <a:ext uri="{FF2B5EF4-FFF2-40B4-BE49-F238E27FC236}">
                <a16:creationId xmlns:a16="http://schemas.microsoft.com/office/drawing/2014/main" id="{F3C09F82-B5AF-BB9A-CE82-2CF47F0973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5176" y="2660307"/>
            <a:ext cx="4775200" cy="184049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E927864-BE7A-83CC-D6B0-FB7A3D35F9DB}"/>
              </a:ext>
            </a:extLst>
          </p:cNvPr>
          <p:cNvSpPr txBox="1"/>
          <p:nvPr/>
        </p:nvSpPr>
        <p:spPr>
          <a:xfrm>
            <a:off x="508000" y="1984991"/>
            <a:ext cx="60960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err="1">
                <a:latin typeface="Lucida Console" panose="020B0609040504020204" pitchFamily="49" charset="0"/>
                <a:ea typeface="+mn-lt"/>
                <a:cs typeface="+mn-lt"/>
              </a:rPr>
              <a:t>starwars</a:t>
            </a:r>
            <a:r>
              <a:rPr lang="en-US" sz="1400">
                <a:latin typeface="Lucida Console" panose="020B0609040504020204" pitchFamily="49" charset="0"/>
                <a:ea typeface="+mn-lt"/>
                <a:cs typeface="+mn-lt"/>
              </a:rPr>
              <a:t> </a:t>
            </a:r>
            <a:r>
              <a:rPr lang="en-US" sz="1400">
                <a:solidFill>
                  <a:schemeClr val="accent6">
                    <a:lumMod val="75000"/>
                  </a:schemeClr>
                </a:solidFill>
                <a:latin typeface="Lucida Console" panose="020B0609040504020204" pitchFamily="49" charset="0"/>
                <a:ea typeface="+mn-lt"/>
                <a:cs typeface="+mn-lt"/>
              </a:rPr>
              <a:t>%&gt;%</a:t>
            </a:r>
          </a:p>
          <a:p>
            <a:r>
              <a:rPr lang="en-US" sz="1400">
                <a:latin typeface="Lucida Console" panose="020B0609040504020204" pitchFamily="49" charset="0"/>
                <a:ea typeface="+mn-lt"/>
                <a:cs typeface="+mn-lt"/>
              </a:rPr>
              <a:t>  select(gender, species, </a:t>
            </a:r>
            <a:r>
              <a:rPr lang="en-US" sz="1400" err="1">
                <a:latin typeface="Lucida Console" panose="020B0609040504020204" pitchFamily="49" charset="0"/>
                <a:ea typeface="+mn-lt"/>
                <a:cs typeface="+mn-lt"/>
              </a:rPr>
              <a:t>birth_year</a:t>
            </a:r>
            <a:r>
              <a:rPr lang="en-US" sz="1400">
                <a:latin typeface="Lucida Console" panose="020B0609040504020204" pitchFamily="49" charset="0"/>
                <a:ea typeface="+mn-lt"/>
                <a:cs typeface="+mn-lt"/>
              </a:rPr>
              <a:t>, "weight"= mass, height, species, </a:t>
            </a:r>
            <a:r>
              <a:rPr lang="en-US" sz="1400" err="1">
                <a:latin typeface="Lucida Console" panose="020B0609040504020204" pitchFamily="49" charset="0"/>
                <a:ea typeface="+mn-lt"/>
                <a:cs typeface="+mn-lt"/>
              </a:rPr>
              <a:t>hair_color</a:t>
            </a:r>
            <a:r>
              <a:rPr lang="en-US" sz="1400">
                <a:latin typeface="Lucida Console" panose="020B0609040504020204" pitchFamily="49" charset="0"/>
                <a:ea typeface="+mn-lt"/>
                <a:cs typeface="+mn-lt"/>
              </a:rPr>
              <a:t>) </a:t>
            </a:r>
            <a:r>
              <a:rPr lang="en-US" sz="1400">
                <a:solidFill>
                  <a:schemeClr val="accent6">
                    <a:lumMod val="75000"/>
                  </a:schemeClr>
                </a:solidFill>
                <a:latin typeface="Lucida Console" panose="020B0609040504020204" pitchFamily="49" charset="0"/>
                <a:ea typeface="+mn-lt"/>
                <a:cs typeface="+mn-lt"/>
              </a:rPr>
              <a:t>%&gt;% </a:t>
            </a:r>
            <a:endParaRPr lang="en-US" sz="1400">
              <a:solidFill>
                <a:schemeClr val="accent6">
                  <a:lumMod val="75000"/>
                </a:schemeClr>
              </a:solidFill>
              <a:latin typeface="Lucida Console" panose="020B0609040504020204" pitchFamily="49" charset="0"/>
            </a:endParaRPr>
          </a:p>
          <a:p>
            <a:r>
              <a:rPr lang="en-US" sz="1400">
                <a:latin typeface="Lucida Console" panose="020B0609040504020204" pitchFamily="49" charset="0"/>
                <a:ea typeface="+mn-lt"/>
                <a:cs typeface="+mn-lt"/>
              </a:rPr>
              <a:t>  filter(species=="Human")</a:t>
            </a:r>
            <a:endParaRPr lang="en-US" sz="1400"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80010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lide Number Placeholder 75">
            <a:extLst>
              <a:ext uri="{FF2B5EF4-FFF2-40B4-BE49-F238E27FC236}">
                <a16:creationId xmlns:a16="http://schemas.microsoft.com/office/drawing/2014/main" id="{51C4DB5E-EC49-766E-D290-8DBB22EC31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1DDAF-7752-46E8-8320-142E0D4CD492}" type="slidenum">
              <a:rPr lang="en-US" smtClean="0"/>
              <a:t>8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23AC78-3859-6341-B845-644EB494AF90}"/>
              </a:ext>
            </a:extLst>
          </p:cNvPr>
          <p:cNvSpPr txBox="1">
            <a:spLocks/>
          </p:cNvSpPr>
          <p:nvPr/>
        </p:nvSpPr>
        <p:spPr>
          <a:xfrm>
            <a:off x="471248" y="178051"/>
            <a:ext cx="5374367" cy="8326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2800" b="1">
                <a:latin typeface="Dotum"/>
                <a:ea typeface="Dotum"/>
              </a:rPr>
              <a:t>Filter data: filter()</a:t>
            </a:r>
            <a:endParaRPr lang="en-US" sz="2800" b="1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Dotum" panose="020B0600000101010101" pitchFamily="34" charset="-127"/>
              <a:ea typeface="Dotum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7C80E9-AF66-D44D-848F-C2F263701E0B}"/>
              </a:ext>
            </a:extLst>
          </p:cNvPr>
          <p:cNvSpPr txBox="1"/>
          <p:nvPr/>
        </p:nvSpPr>
        <p:spPr>
          <a:xfrm>
            <a:off x="489084" y="906887"/>
            <a:ext cx="5452233" cy="42165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cs typeface="Calibri"/>
              </a:rPr>
              <a:t>Comparison operators: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>
                <a:ea typeface="+mn-lt"/>
                <a:cs typeface="+mn-lt"/>
              </a:rPr>
              <a:t>“&lt;” less than</a:t>
            </a:r>
            <a:endParaRPr lang="en-US" sz="2000" dirty="0"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r>
              <a:rPr lang="en-US" sz="2000" dirty="0">
                <a:ea typeface="+mn-lt"/>
                <a:cs typeface="+mn-lt"/>
              </a:rPr>
              <a:t>“&gt;” greater than</a:t>
            </a:r>
            <a:endParaRPr lang="en-US" sz="2000" dirty="0"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r>
              <a:rPr lang="en-US" sz="2000" dirty="0">
                <a:ea typeface="+mn-lt"/>
                <a:cs typeface="+mn-lt"/>
              </a:rPr>
              <a:t>“==” equal to</a:t>
            </a:r>
            <a:endParaRPr lang="en-US" sz="2000" dirty="0"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r>
              <a:rPr lang="en-US" sz="2000" dirty="0">
                <a:ea typeface="+mn-lt"/>
                <a:cs typeface="+mn-lt"/>
              </a:rPr>
              <a:t>“&lt;=” less than or equal to</a:t>
            </a:r>
            <a:endParaRPr lang="en-US" sz="2000" dirty="0"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r>
              <a:rPr lang="en-US" sz="2000" dirty="0">
                <a:ea typeface="+mn-lt"/>
                <a:cs typeface="+mn-lt"/>
              </a:rPr>
              <a:t>“&gt;=” greater than or equal to</a:t>
            </a:r>
            <a:endParaRPr lang="en-US" sz="2000" dirty="0"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r>
              <a:rPr lang="en-US" sz="2000" dirty="0">
                <a:ea typeface="+mn-lt"/>
                <a:cs typeface="+mn-lt"/>
              </a:rPr>
              <a:t>“!=” not equal to</a:t>
            </a:r>
            <a:endParaRPr lang="en-US" sz="2000" dirty="0"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r>
              <a:rPr lang="en-US" sz="2000" dirty="0">
                <a:ea typeface="+mn-lt"/>
                <a:cs typeface="+mn-lt"/>
              </a:rPr>
              <a:t>“%in%” matches element in a list  </a:t>
            </a:r>
            <a:endParaRPr lang="en-US" sz="2000" dirty="0"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r>
              <a:rPr lang="en-US" sz="2000" dirty="0">
                <a:ea typeface="+mn-lt"/>
                <a:cs typeface="+mn-lt"/>
              </a:rPr>
              <a:t>“is.na” is NA </a:t>
            </a:r>
            <a:endParaRPr lang="en-US" sz="2000" dirty="0">
              <a:latin typeface="Calibri"/>
              <a:ea typeface="+mn-lt"/>
              <a:cs typeface="+mn-lt"/>
            </a:endParaRPr>
          </a:p>
          <a:p>
            <a:pPr lvl="2"/>
            <a:r>
              <a:rPr lang="en-US" sz="1600" dirty="0" err="1">
                <a:latin typeface="Lucida Console"/>
                <a:ea typeface="+mn-lt"/>
                <a:cs typeface="+mn-lt"/>
              </a:rPr>
              <a:t>mydata</a:t>
            </a:r>
            <a:r>
              <a:rPr lang="en-US" sz="1600" dirty="0">
                <a:latin typeface="Lucida Console"/>
                <a:ea typeface="+mn-lt"/>
                <a:cs typeface="+mn-lt"/>
              </a:rPr>
              <a:t> %&gt;% 
  filter(!is.na(var2)))</a:t>
            </a:r>
            <a:endParaRPr lang="en-US" sz="1600" dirty="0">
              <a:latin typeface="Lucida Console"/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r>
              <a:rPr lang="en-US" sz="2000" dirty="0">
                <a:ea typeface="+mn-lt"/>
                <a:cs typeface="+mn-lt"/>
              </a:rPr>
              <a:t>“!is.na” is not NA</a:t>
            </a:r>
            <a:endParaRPr lang="en-US" sz="2000" dirty="0">
              <a:cs typeface="Calibri" panose="020F0502020204030204"/>
            </a:endParaRPr>
          </a:p>
          <a:p>
            <a:endParaRPr lang="en-US" b="1" dirty="0">
              <a:cs typeface="Calibri"/>
            </a:endParaRPr>
          </a:p>
          <a:p>
            <a:endParaRPr lang="en-US" b="1" dirty="0"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6853ED-2C74-B573-324C-C1992235EC88}"/>
              </a:ext>
            </a:extLst>
          </p:cNvPr>
          <p:cNvSpPr txBox="1"/>
          <p:nvPr/>
        </p:nvSpPr>
        <p:spPr>
          <a:xfrm>
            <a:off x="7332908" y="912253"/>
            <a:ext cx="307214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>
              <a:cs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13ABB-7909-1875-F36F-DCE6DC85DA22}"/>
              </a:ext>
            </a:extLst>
          </p:cNvPr>
          <p:cNvSpPr txBox="1"/>
          <p:nvPr/>
        </p:nvSpPr>
        <p:spPr>
          <a:xfrm>
            <a:off x="7463895" y="907520"/>
            <a:ext cx="4476750" cy="224676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>
                <a:ea typeface="+mn-lt"/>
                <a:cs typeface="+mn-lt"/>
              </a:rPr>
              <a:t>Logical operators:</a:t>
            </a:r>
          </a:p>
          <a:p>
            <a:pPr marL="285750" indent="-285750">
              <a:buFont typeface="Arial"/>
              <a:buChar char="•"/>
            </a:pPr>
            <a:r>
              <a:rPr lang="en-US" sz="2000">
                <a:ea typeface="+mn-lt"/>
                <a:cs typeface="+mn-lt"/>
              </a:rPr>
              <a:t>“&amp;” </a:t>
            </a:r>
            <a:r>
              <a:rPr lang="en-US" sz="2000" err="1">
                <a:ea typeface="+mn-lt"/>
                <a:cs typeface="+mn-lt"/>
              </a:rPr>
              <a:t>boolean</a:t>
            </a:r>
            <a:r>
              <a:rPr lang="en-US" sz="2000">
                <a:ea typeface="+mn-lt"/>
                <a:cs typeface="+mn-lt"/>
              </a:rPr>
              <a:t> and</a:t>
            </a:r>
            <a:endParaRPr lang="en-US" sz="2000"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r>
              <a:rPr lang="en-US" sz="2000">
                <a:ea typeface="+mn-lt"/>
                <a:cs typeface="+mn-lt"/>
              </a:rPr>
              <a:t>“|” </a:t>
            </a:r>
            <a:r>
              <a:rPr lang="en-US" sz="2000" err="1">
                <a:ea typeface="+mn-lt"/>
                <a:cs typeface="+mn-lt"/>
              </a:rPr>
              <a:t>boolean</a:t>
            </a:r>
            <a:r>
              <a:rPr lang="en-US" sz="2000">
                <a:ea typeface="+mn-lt"/>
                <a:cs typeface="+mn-lt"/>
              </a:rPr>
              <a:t> or</a:t>
            </a:r>
            <a:endParaRPr lang="en-US" sz="2000"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r>
              <a:rPr lang="en-US" sz="2000">
                <a:ea typeface="+mn-lt"/>
                <a:cs typeface="+mn-lt"/>
              </a:rPr>
              <a:t>“</a:t>
            </a:r>
            <a:r>
              <a:rPr lang="en-US" sz="2000" err="1">
                <a:ea typeface="+mn-lt"/>
                <a:cs typeface="+mn-lt"/>
              </a:rPr>
              <a:t>xor</a:t>
            </a:r>
            <a:r>
              <a:rPr lang="en-US" sz="2000">
                <a:ea typeface="+mn-lt"/>
                <a:cs typeface="+mn-lt"/>
              </a:rPr>
              <a:t>” exactly or</a:t>
            </a:r>
            <a:endParaRPr lang="en-US" sz="2000"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r>
              <a:rPr lang="en-US" sz="2000">
                <a:ea typeface="+mn-lt"/>
                <a:cs typeface="+mn-lt"/>
              </a:rPr>
              <a:t>“!” not</a:t>
            </a:r>
            <a:endParaRPr lang="en-US" sz="2000"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r>
              <a:rPr lang="en-US" sz="2000">
                <a:ea typeface="+mn-lt"/>
                <a:cs typeface="+mn-lt"/>
              </a:rPr>
              <a:t>“any” any true</a:t>
            </a:r>
            <a:endParaRPr lang="en-US" sz="2000"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r>
              <a:rPr lang="en-US" sz="2000">
                <a:ea typeface="+mn-lt"/>
                <a:cs typeface="+mn-lt"/>
              </a:rPr>
              <a:t>“all” all true</a:t>
            </a:r>
            <a:endParaRPr lang="en-US" sz="2000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744297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lide Number Placeholder 75">
            <a:extLst>
              <a:ext uri="{FF2B5EF4-FFF2-40B4-BE49-F238E27FC236}">
                <a16:creationId xmlns:a16="http://schemas.microsoft.com/office/drawing/2014/main" id="{51C4DB5E-EC49-766E-D290-8DBB22EC31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1DDAF-7752-46E8-8320-142E0D4CD492}" type="slidenum">
              <a:rPr lang="en-US" smtClean="0"/>
              <a:t>9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23AC78-3859-6341-B845-644EB494AF90}"/>
              </a:ext>
            </a:extLst>
          </p:cNvPr>
          <p:cNvSpPr txBox="1">
            <a:spLocks/>
          </p:cNvSpPr>
          <p:nvPr/>
        </p:nvSpPr>
        <p:spPr>
          <a:xfrm>
            <a:off x="471248" y="178051"/>
            <a:ext cx="5374367" cy="8326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2800" b="1">
                <a:latin typeface="Dotum"/>
                <a:ea typeface="Dotum"/>
              </a:rPr>
              <a:t>Reordering rows: arrange()</a:t>
            </a:r>
            <a:endParaRPr lang="en-US" sz="2800" b="1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Dotum" panose="020B0600000101010101" pitchFamily="34" charset="-127"/>
              <a:ea typeface="Dotum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7C80E9-AF66-D44D-848F-C2F263701E0B}"/>
              </a:ext>
            </a:extLst>
          </p:cNvPr>
          <p:cNvSpPr txBox="1"/>
          <p:nvPr/>
        </p:nvSpPr>
        <p:spPr>
          <a:xfrm>
            <a:off x="478501" y="906887"/>
            <a:ext cx="5706232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>
                <a:cs typeface="Calibri" panose="020F0502020204030204"/>
              </a:rPr>
              <a:t>arrange() sorts values in ascending order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>
                <a:cs typeface="Calibri" panose="020F0502020204030204"/>
              </a:rPr>
              <a:t>Use desc() to sort in descending orders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>
                <a:ea typeface="+mn-lt"/>
                <a:cs typeface="+mn-lt"/>
              </a:rPr>
              <a:t>To reorder rows based on information in multiple columns, specify them separated by commas</a:t>
            </a:r>
            <a:endParaRPr lang="en-US" sz="2000" dirty="0"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6853ED-2C74-B573-324C-C1992235EC88}"/>
              </a:ext>
            </a:extLst>
          </p:cNvPr>
          <p:cNvSpPr txBox="1"/>
          <p:nvPr/>
        </p:nvSpPr>
        <p:spPr>
          <a:xfrm>
            <a:off x="7332908" y="912253"/>
            <a:ext cx="307214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>
              <a:cs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13ABB-7909-1875-F36F-DCE6DC85DA22}"/>
              </a:ext>
            </a:extLst>
          </p:cNvPr>
          <p:cNvSpPr txBox="1"/>
          <p:nvPr/>
        </p:nvSpPr>
        <p:spPr>
          <a:xfrm>
            <a:off x="6991439" y="551480"/>
            <a:ext cx="5138507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dirty="0" err="1">
                <a:latin typeface="Lucida Console" panose="020B0609040504020204" pitchFamily="49" charset="0"/>
                <a:ea typeface="+mn-lt"/>
                <a:cs typeface="+mn-lt"/>
              </a:rPr>
              <a:t>starwars</a:t>
            </a:r>
            <a:r>
              <a:rPr lang="en-US" sz="1400" dirty="0">
                <a:latin typeface="Lucida Console" panose="020B0609040504020204" pitchFamily="49" charset="0"/>
                <a:ea typeface="+mn-lt"/>
                <a:cs typeface="+mn-lt"/>
              </a:rPr>
              <a:t> 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Lucida Console" panose="020B0609040504020204" pitchFamily="49" charset="0"/>
                <a:ea typeface="+mn-lt"/>
                <a:cs typeface="+mn-lt"/>
              </a:rPr>
              <a:t>%&gt;%</a:t>
            </a:r>
            <a:endParaRPr lang="en-US" sz="1400" dirty="0">
              <a:latin typeface="Lucida Console" panose="020B0609040504020204" pitchFamily="49" charset="0"/>
              <a:ea typeface="+mn-lt"/>
              <a:cs typeface="+mn-lt"/>
            </a:endParaRPr>
          </a:p>
          <a:p>
            <a:r>
              <a:rPr lang="en-US" sz="1400" dirty="0">
                <a:latin typeface="Lucida Console" panose="020B0609040504020204" pitchFamily="49" charset="0"/>
                <a:ea typeface="+mn-lt"/>
                <a:cs typeface="+mn-lt"/>
              </a:rPr>
              <a:t>select(species, gender, </a:t>
            </a:r>
            <a:r>
              <a:rPr lang="en-US" sz="1400" dirty="0" err="1">
                <a:latin typeface="Lucida Console" panose="020B0609040504020204" pitchFamily="49" charset="0"/>
                <a:ea typeface="+mn-lt"/>
                <a:cs typeface="+mn-lt"/>
              </a:rPr>
              <a:t>birth_year</a:t>
            </a:r>
            <a:r>
              <a:rPr lang="en-US" sz="1400" dirty="0">
                <a:latin typeface="Lucida Console" panose="020B0609040504020204" pitchFamily="49" charset="0"/>
                <a:ea typeface="+mn-lt"/>
                <a:cs typeface="+mn-lt"/>
              </a:rPr>
              <a:t>, mass, height) 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Lucida Console" panose="020B0609040504020204" pitchFamily="49" charset="0"/>
                <a:ea typeface="+mn-lt"/>
                <a:cs typeface="+mn-lt"/>
              </a:rPr>
              <a:t>%&gt;%  </a:t>
            </a:r>
          </a:p>
          <a:p>
            <a:r>
              <a:rPr lang="en-US" sz="1400" dirty="0">
                <a:latin typeface="Lucida Console" panose="020B0609040504020204" pitchFamily="49" charset="0"/>
                <a:ea typeface="+mn-lt"/>
                <a:cs typeface="+mn-lt"/>
              </a:rPr>
              <a:t>arrange(desc(</a:t>
            </a:r>
            <a:r>
              <a:rPr lang="en-US" sz="1400" dirty="0" err="1">
                <a:latin typeface="Lucida Console" panose="020B0609040504020204" pitchFamily="49" charset="0"/>
                <a:ea typeface="+mn-lt"/>
                <a:cs typeface="+mn-lt"/>
              </a:rPr>
              <a:t>birth_year</a:t>
            </a:r>
            <a:r>
              <a:rPr lang="en-US" sz="1400" dirty="0">
                <a:latin typeface="Lucida Console" panose="020B0609040504020204" pitchFamily="49" charset="0"/>
                <a:ea typeface="+mn-lt"/>
                <a:cs typeface="+mn-lt"/>
              </a:rPr>
              <a:t>))</a:t>
            </a:r>
          </a:p>
        </p:txBody>
      </p:sp>
      <p:pic>
        <p:nvPicPr>
          <p:cNvPr id="6" name="Picture 6" descr="Text, table&#10;&#10;Description automatically generated">
            <a:extLst>
              <a:ext uri="{FF2B5EF4-FFF2-40B4-BE49-F238E27FC236}">
                <a16:creationId xmlns:a16="http://schemas.microsoft.com/office/drawing/2014/main" id="{0B41B706-6AE9-0526-00D5-03C3151E7B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900" y="3423769"/>
            <a:ext cx="3949699" cy="2317629"/>
          </a:xfrm>
          <a:prstGeom prst="rect">
            <a:avLst/>
          </a:prstGeom>
        </p:spPr>
      </p:pic>
      <p:pic>
        <p:nvPicPr>
          <p:cNvPr id="7" name="Picture 7" descr="Table&#10;&#10;Description automatically generated">
            <a:extLst>
              <a:ext uri="{FF2B5EF4-FFF2-40B4-BE49-F238E27FC236}">
                <a16:creationId xmlns:a16="http://schemas.microsoft.com/office/drawing/2014/main" id="{A8477D53-7CF2-5FBC-F5E1-D1B1921C427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010" r="-272" b="-503"/>
          <a:stretch/>
        </p:blipFill>
        <p:spPr>
          <a:xfrm>
            <a:off x="6998406" y="1585240"/>
            <a:ext cx="3522839" cy="187316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BFD8D60-68AD-3586-A8E6-4D6E5D73D878}"/>
              </a:ext>
            </a:extLst>
          </p:cNvPr>
          <p:cNvSpPr txBox="1"/>
          <p:nvPr/>
        </p:nvSpPr>
        <p:spPr>
          <a:xfrm>
            <a:off x="5960533" y="3886743"/>
            <a:ext cx="6096000" cy="73866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1400" err="1">
                <a:latin typeface="Lucida Console" panose="020B0609040504020204" pitchFamily="49" charset="0"/>
                <a:ea typeface="+mn-lt"/>
                <a:cs typeface="+mn-lt"/>
              </a:rPr>
              <a:t>starwars</a:t>
            </a:r>
            <a:r>
              <a:rPr lang="en-US" sz="1400">
                <a:latin typeface="Lucida Console" panose="020B0609040504020204" pitchFamily="49" charset="0"/>
                <a:ea typeface="+mn-lt"/>
                <a:cs typeface="+mn-lt"/>
              </a:rPr>
              <a:t> </a:t>
            </a:r>
            <a:r>
              <a:rPr lang="en-US" sz="1400">
                <a:solidFill>
                  <a:schemeClr val="accent6">
                    <a:lumMod val="75000"/>
                  </a:schemeClr>
                </a:solidFill>
                <a:latin typeface="Lucida Console" panose="020B0609040504020204" pitchFamily="49" charset="0"/>
                <a:ea typeface="+mn-lt"/>
                <a:cs typeface="+mn-lt"/>
              </a:rPr>
              <a:t>%&gt;%</a:t>
            </a:r>
            <a:endParaRPr lang="en-US" sz="1400">
              <a:solidFill>
                <a:schemeClr val="accent6">
                  <a:lumMod val="75000"/>
                </a:schemeClr>
              </a:solidFill>
              <a:latin typeface="Lucida Console" panose="020B0609040504020204" pitchFamily="49" charset="0"/>
            </a:endParaRPr>
          </a:p>
          <a:p>
            <a:r>
              <a:rPr lang="en-US" sz="1400">
                <a:latin typeface="Lucida Console" panose="020B0609040504020204" pitchFamily="49" charset="0"/>
                <a:ea typeface="+mn-lt"/>
                <a:cs typeface="+mn-lt"/>
              </a:rPr>
              <a:t>select(species, gender, </a:t>
            </a:r>
            <a:r>
              <a:rPr lang="en-US" sz="1400" err="1">
                <a:latin typeface="Lucida Console" panose="020B0609040504020204" pitchFamily="49" charset="0"/>
                <a:ea typeface="+mn-lt"/>
                <a:cs typeface="+mn-lt"/>
              </a:rPr>
              <a:t>birth_year</a:t>
            </a:r>
            <a:r>
              <a:rPr lang="en-US" sz="1400">
                <a:latin typeface="Lucida Console" panose="020B0609040504020204" pitchFamily="49" charset="0"/>
                <a:ea typeface="+mn-lt"/>
                <a:cs typeface="+mn-lt"/>
              </a:rPr>
              <a:t>, mass, height) </a:t>
            </a:r>
            <a:r>
              <a:rPr lang="en-US" sz="1400">
                <a:solidFill>
                  <a:schemeClr val="accent6">
                    <a:lumMod val="75000"/>
                  </a:schemeClr>
                </a:solidFill>
                <a:latin typeface="Lucida Console" panose="020B0609040504020204" pitchFamily="49" charset="0"/>
                <a:ea typeface="+mn-lt"/>
                <a:cs typeface="+mn-lt"/>
              </a:rPr>
              <a:t>%&gt;%</a:t>
            </a:r>
          </a:p>
          <a:p>
            <a:r>
              <a:rPr lang="en-US" sz="1400">
                <a:latin typeface="Lucida Console" panose="020B0609040504020204" pitchFamily="49" charset="0"/>
                <a:ea typeface="+mn-lt"/>
                <a:cs typeface="+mn-lt"/>
              </a:rPr>
              <a:t>arrange(</a:t>
            </a:r>
            <a:r>
              <a:rPr lang="en-US" sz="1400" err="1">
                <a:latin typeface="Lucida Console" panose="020B0609040504020204" pitchFamily="49" charset="0"/>
                <a:ea typeface="+mn-lt"/>
                <a:cs typeface="+mn-lt"/>
              </a:rPr>
              <a:t>birth_year</a:t>
            </a:r>
            <a:r>
              <a:rPr lang="en-US" sz="1400">
                <a:latin typeface="Lucida Console" panose="020B0609040504020204" pitchFamily="49" charset="0"/>
                <a:ea typeface="+mn-lt"/>
                <a:cs typeface="+mn-lt"/>
              </a:rPr>
              <a:t>, mass)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B067272-3225-D20D-902F-667AD2F134BF}"/>
              </a:ext>
            </a:extLst>
          </p:cNvPr>
          <p:cNvSpPr txBox="1"/>
          <p:nvPr/>
        </p:nvSpPr>
        <p:spPr>
          <a:xfrm>
            <a:off x="6925734" y="187867"/>
            <a:ext cx="42502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>
                <a:highlight>
                  <a:srgbClr val="FFFF00"/>
                </a:highlight>
                <a:latin typeface="Dotum"/>
                <a:ea typeface="Dotum"/>
              </a:rPr>
              <a:t>Arrange value in descending order</a:t>
            </a:r>
            <a:endParaRPr lang="en-US">
              <a:highlight>
                <a:srgbClr val="FFFF00"/>
              </a:highlight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F61CA2B-9FD2-33BA-280E-AA8E7CB87F7B}"/>
              </a:ext>
            </a:extLst>
          </p:cNvPr>
          <p:cNvSpPr txBox="1"/>
          <p:nvPr/>
        </p:nvSpPr>
        <p:spPr>
          <a:xfrm>
            <a:off x="6863645" y="3535022"/>
            <a:ext cx="50461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>
                <a:highlight>
                  <a:srgbClr val="FFFF00"/>
                </a:highlight>
                <a:latin typeface="Dotum"/>
                <a:ea typeface="Dotum"/>
              </a:rPr>
              <a:t>Arrange value with more than 1 column</a:t>
            </a:r>
            <a:endParaRPr lang="en-US">
              <a:highlight>
                <a:srgbClr val="FFFF00"/>
              </a:highlight>
            </a:endParaRPr>
          </a:p>
        </p:txBody>
      </p:sp>
      <p:pic>
        <p:nvPicPr>
          <p:cNvPr id="9" name="Picture 10" descr="Table&#10;&#10;Description automatically generated">
            <a:extLst>
              <a:ext uri="{FF2B5EF4-FFF2-40B4-BE49-F238E27FC236}">
                <a16:creationId xmlns:a16="http://schemas.microsoft.com/office/drawing/2014/main" id="{EA7424E7-73BF-D050-F4F6-5AEDF68EA3A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76" t="1622" r="321" b="540"/>
          <a:stretch/>
        </p:blipFill>
        <p:spPr>
          <a:xfrm>
            <a:off x="6834588" y="4742182"/>
            <a:ext cx="3652789" cy="211581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B36B5AC-BCF4-24B0-A80D-BDA5802E0C18}"/>
              </a:ext>
            </a:extLst>
          </p:cNvPr>
          <p:cNvSpPr txBox="1"/>
          <p:nvPr/>
        </p:nvSpPr>
        <p:spPr>
          <a:xfrm>
            <a:off x="434623" y="2343624"/>
            <a:ext cx="651368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err="1">
                <a:latin typeface="Lucida Console" panose="020B0609040504020204" pitchFamily="49" charset="0"/>
              </a:rPr>
              <a:t>starwars</a:t>
            </a:r>
            <a:r>
              <a:rPr lang="en-US" sz="1400">
                <a:latin typeface="Lucida Console" panose="020B0609040504020204" pitchFamily="49" charset="0"/>
              </a:rPr>
              <a:t> </a:t>
            </a:r>
            <a:r>
              <a:rPr lang="en-US" sz="1400">
                <a:solidFill>
                  <a:schemeClr val="accent6">
                    <a:lumMod val="75000"/>
                  </a:schemeClr>
                </a:solidFill>
                <a:latin typeface="Lucida Console" panose="020B0609040504020204" pitchFamily="49" charset="0"/>
              </a:rPr>
              <a:t>%&gt;%</a:t>
            </a:r>
          </a:p>
          <a:p>
            <a:r>
              <a:rPr lang="en-US" sz="1400">
                <a:latin typeface="Lucida Console" panose="020B0609040504020204" pitchFamily="49" charset="0"/>
              </a:rPr>
              <a:t>select(species, gender, </a:t>
            </a:r>
            <a:r>
              <a:rPr lang="en-US" sz="1400" err="1">
                <a:latin typeface="Lucida Console" panose="020B0609040504020204" pitchFamily="49" charset="0"/>
              </a:rPr>
              <a:t>birth_year</a:t>
            </a:r>
            <a:r>
              <a:rPr lang="en-US" sz="1400">
                <a:latin typeface="Lucida Console" panose="020B0609040504020204" pitchFamily="49" charset="0"/>
              </a:rPr>
              <a:t>, mass, height) </a:t>
            </a:r>
            <a:r>
              <a:rPr lang="en-US" sz="1400">
                <a:solidFill>
                  <a:schemeClr val="accent6">
                    <a:lumMod val="75000"/>
                  </a:schemeClr>
                </a:solidFill>
                <a:latin typeface="Lucida Console" panose="020B0609040504020204" pitchFamily="49" charset="0"/>
              </a:rPr>
              <a:t>%&gt;%</a:t>
            </a:r>
          </a:p>
          <a:p>
            <a:r>
              <a:rPr lang="en-US" sz="1400">
                <a:latin typeface="Lucida Console" panose="020B0609040504020204" pitchFamily="49" charset="0"/>
              </a:rPr>
              <a:t>arrange(</a:t>
            </a:r>
            <a:r>
              <a:rPr lang="en-US" sz="1400" err="1">
                <a:latin typeface="Lucida Console" panose="020B0609040504020204" pitchFamily="49" charset="0"/>
              </a:rPr>
              <a:t>birth_year</a:t>
            </a:r>
            <a:r>
              <a:rPr lang="en-US" sz="1400">
                <a:latin typeface="Lucida Console" panose="020B060904050402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762405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7CB7972B5131341B1F15288760515F8" ma:contentTypeVersion="3" ma:contentTypeDescription="Create a new document." ma:contentTypeScope="" ma:versionID="1a09a464d1b2a8d99b06e7cb917d1482">
  <xsd:schema xmlns:xsd="http://www.w3.org/2001/XMLSchema" xmlns:xs="http://www.w3.org/2001/XMLSchema" xmlns:p="http://schemas.microsoft.com/office/2006/metadata/properties" xmlns:ns2="16d59e18-064d-43b0-ad57-da312b5d5864" targetNamespace="http://schemas.microsoft.com/office/2006/metadata/properties" ma:root="true" ma:fieldsID="9b9efb853346897bf6d91b5c5543b952" ns2:_="">
    <xsd:import namespace="16d59e18-064d-43b0-ad57-da312b5d586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d59e18-064d-43b0-ad57-da312b5d586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LengthInSeconds" ma:index="10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55CBC52-9105-40F1-850C-AB91FC35807F}">
  <ds:schemaRefs>
    <ds:schemaRef ds:uri="16d59e18-064d-43b0-ad57-da312b5d5864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896EEC9C-C3EF-4974-8E8D-798F6C0DDFDC}">
  <ds:schemaRefs>
    <ds:schemaRef ds:uri="16d59e18-064d-43b0-ad57-da312b5d5864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249BDFC3-D8C4-4E10-A9FD-018AF73E2C1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1753</TotalTime>
  <Words>5148</Words>
  <Application>Microsoft Office PowerPoint</Application>
  <PresentationFormat>Widescreen</PresentationFormat>
  <Paragraphs>856</Paragraphs>
  <Slides>41</Slides>
  <Notes>30</Notes>
  <HiddenSlides>0</HiddenSlides>
  <MMClips>1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8" baseType="lpstr">
      <vt:lpstr>Dotum</vt:lpstr>
      <vt:lpstr>Arial</vt:lpstr>
      <vt:lpstr>Calibri</vt:lpstr>
      <vt:lpstr>Calibri Light</vt:lpstr>
      <vt:lpstr>Lucida Console</vt:lpstr>
      <vt:lpstr>Office Theme</vt:lpstr>
      <vt:lpstr>Acrobat Document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 All the best for your R Journey! Feel free to contact us if you have any question:  Tasa: tasapornv.2021@mitb.smu.edu.sg Phuong: mphuynh.2022@mitb.smu.edu.sg 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Tasaporn VISAWAMETEEKUL</dc:creator>
  <cp:lastModifiedBy>TASAPORN VISAWAMETEEKUL</cp:lastModifiedBy>
  <cp:revision>1</cp:revision>
  <dcterms:created xsi:type="dcterms:W3CDTF">2022-07-06T09:36:48Z</dcterms:created>
  <dcterms:modified xsi:type="dcterms:W3CDTF">2023-02-26T07:00:51Z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0x01010007CB7972B5131341B1F15288760515F8</vt:lpwstr>
  </property>
  <property fmtid="{D5CDD505-2E9C-101B-9397-08002B2CF9AE}" pid="3" name="MSIP_Label_6951d41b-6b8e-4636-984f-012bff14ba18_Enabled">
    <vt:lpwstr>true</vt:lpwstr>
  </property>
  <property fmtid="{D5CDD505-2E9C-101B-9397-08002B2CF9AE}" pid="4" name="MSIP_Label_6951d41b-6b8e-4636-984f-012bff14ba18_SetDate">
    <vt:lpwstr>2022-08-02T04:08:06Z</vt:lpwstr>
  </property>
  <property fmtid="{D5CDD505-2E9C-101B-9397-08002B2CF9AE}" pid="5" name="MSIP_Label_6951d41b-6b8e-4636-984f-012bff14ba18_Method">
    <vt:lpwstr>Standard</vt:lpwstr>
  </property>
  <property fmtid="{D5CDD505-2E9C-101B-9397-08002B2CF9AE}" pid="6" name="MSIP_Label_6951d41b-6b8e-4636-984f-012bff14ba18_Name">
    <vt:lpwstr>6951d41b-6b8e-4636-984f-012bff14ba18</vt:lpwstr>
  </property>
  <property fmtid="{D5CDD505-2E9C-101B-9397-08002B2CF9AE}" pid="7" name="MSIP_Label_6951d41b-6b8e-4636-984f-012bff14ba18_SiteId">
    <vt:lpwstr>c98a79ca-5a9a-4791-a243-f06afd67464d</vt:lpwstr>
  </property>
  <property fmtid="{D5CDD505-2E9C-101B-9397-08002B2CF9AE}" pid="8" name="MSIP_Label_6951d41b-6b8e-4636-984f-012bff14ba18_ActionId">
    <vt:lpwstr>3b156900-9a8d-4641-bcd4-6338a5bc173c</vt:lpwstr>
  </property>
  <property fmtid="{D5CDD505-2E9C-101B-9397-08002B2CF9AE}" pid="9" name="MSIP_Label_6951d41b-6b8e-4636-984f-012bff14ba18_ContentBits">
    <vt:lpwstr>1</vt:lpwstr>
  </property>
</Properties>
</file>